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 id="2147483674" r:id="rId2"/>
  </p:sldMasterIdLst>
  <p:notesMasterIdLst>
    <p:notesMasterId r:id="rId107"/>
  </p:notesMasterIdLst>
  <p:handoutMasterIdLst>
    <p:handoutMasterId r:id="rId108"/>
  </p:handoutMasterIdLst>
  <p:sldIdLst>
    <p:sldId id="347" r:id="rId3"/>
    <p:sldId id="870" r:id="rId4"/>
    <p:sldId id="869" r:id="rId5"/>
    <p:sldId id="586" r:id="rId6"/>
    <p:sldId id="655" r:id="rId7"/>
    <p:sldId id="656" r:id="rId8"/>
    <p:sldId id="658" r:id="rId9"/>
    <p:sldId id="659" r:id="rId10"/>
    <p:sldId id="660" r:id="rId11"/>
    <p:sldId id="661" r:id="rId12"/>
    <p:sldId id="662" r:id="rId13"/>
    <p:sldId id="663" r:id="rId14"/>
    <p:sldId id="763" r:id="rId15"/>
    <p:sldId id="780" r:id="rId16"/>
    <p:sldId id="781" r:id="rId17"/>
    <p:sldId id="782" r:id="rId18"/>
    <p:sldId id="783" r:id="rId19"/>
    <p:sldId id="784" r:id="rId20"/>
    <p:sldId id="764" r:id="rId21"/>
    <p:sldId id="765" r:id="rId22"/>
    <p:sldId id="767" r:id="rId23"/>
    <p:sldId id="768" r:id="rId24"/>
    <p:sldId id="769" r:id="rId25"/>
    <p:sldId id="770" r:id="rId26"/>
    <p:sldId id="773" r:id="rId27"/>
    <p:sldId id="845" r:id="rId28"/>
    <p:sldId id="846" r:id="rId29"/>
    <p:sldId id="847" r:id="rId30"/>
    <p:sldId id="848" r:id="rId31"/>
    <p:sldId id="774" r:id="rId32"/>
    <p:sldId id="775" r:id="rId33"/>
    <p:sldId id="776" r:id="rId34"/>
    <p:sldId id="777" r:id="rId35"/>
    <p:sldId id="778" r:id="rId36"/>
    <p:sldId id="697" r:id="rId37"/>
    <p:sldId id="790" r:id="rId38"/>
    <p:sldId id="598" r:id="rId39"/>
    <p:sldId id="409" r:id="rId40"/>
    <p:sldId id="454" r:id="rId41"/>
    <p:sldId id="455" r:id="rId42"/>
    <p:sldId id="850" r:id="rId43"/>
    <p:sldId id="851" r:id="rId44"/>
    <p:sldId id="852" r:id="rId45"/>
    <p:sldId id="853" r:id="rId46"/>
    <p:sldId id="854" r:id="rId47"/>
    <p:sldId id="855" r:id="rId48"/>
    <p:sldId id="856" r:id="rId49"/>
    <p:sldId id="857" r:id="rId50"/>
    <p:sldId id="858" r:id="rId51"/>
    <p:sldId id="859" r:id="rId52"/>
    <p:sldId id="688" r:id="rId53"/>
    <p:sldId id="413" r:id="rId54"/>
    <p:sldId id="414" r:id="rId55"/>
    <p:sldId id="415" r:id="rId56"/>
    <p:sldId id="416" r:id="rId57"/>
    <p:sldId id="417" r:id="rId58"/>
    <p:sldId id="689" r:id="rId59"/>
    <p:sldId id="690" r:id="rId60"/>
    <p:sldId id="691" r:id="rId61"/>
    <p:sldId id="692" r:id="rId62"/>
    <p:sldId id="693" r:id="rId63"/>
    <p:sldId id="418" r:id="rId64"/>
    <p:sldId id="419" r:id="rId65"/>
    <p:sldId id="425" r:id="rId66"/>
    <p:sldId id="426" r:id="rId67"/>
    <p:sldId id="427" r:id="rId68"/>
    <p:sldId id="428" r:id="rId69"/>
    <p:sldId id="429" r:id="rId70"/>
    <p:sldId id="462" r:id="rId71"/>
    <p:sldId id="431" r:id="rId72"/>
    <p:sldId id="461" r:id="rId73"/>
    <p:sldId id="433" r:id="rId74"/>
    <p:sldId id="434" r:id="rId75"/>
    <p:sldId id="435" r:id="rId76"/>
    <p:sldId id="437" r:id="rId77"/>
    <p:sldId id="438" r:id="rId78"/>
    <p:sldId id="441" r:id="rId79"/>
    <p:sldId id="446" r:id="rId80"/>
    <p:sldId id="447" r:id="rId81"/>
    <p:sldId id="448" r:id="rId82"/>
    <p:sldId id="641" r:id="rId83"/>
    <p:sldId id="642" r:id="rId84"/>
    <p:sldId id="450" r:id="rId85"/>
    <p:sldId id="644" r:id="rId86"/>
    <p:sldId id="862" r:id="rId87"/>
    <p:sldId id="863" r:id="rId88"/>
    <p:sldId id="864" r:id="rId89"/>
    <p:sldId id="865" r:id="rId90"/>
    <p:sldId id="866" r:id="rId91"/>
    <p:sldId id="867" r:id="rId92"/>
    <p:sldId id="868" r:id="rId93"/>
    <p:sldId id="741" r:id="rId94"/>
    <p:sldId id="700" r:id="rId95"/>
    <p:sldId id="701" r:id="rId96"/>
    <p:sldId id="702" r:id="rId97"/>
    <p:sldId id="703" r:id="rId98"/>
    <p:sldId id="794" r:id="rId99"/>
    <p:sldId id="718" r:id="rId100"/>
    <p:sldId id="719" r:id="rId101"/>
    <p:sldId id="720" r:id="rId102"/>
    <p:sldId id="721" r:id="rId103"/>
    <p:sldId id="722" r:id="rId104"/>
    <p:sldId id="723" r:id="rId105"/>
    <p:sldId id="747" r:id="rId106"/>
  </p:sldIdLst>
  <p:sldSz cx="9144000" cy="6858000" type="screen4x3"/>
  <p:notesSz cx="6669088" cy="9926638"/>
  <p:defaultTextStyle>
    <a:defPPr>
      <a:defRPr lang="en-GB"/>
    </a:defPPr>
    <a:lvl1pPr algn="l"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l"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l"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l"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l"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636D"/>
    <a:srgbClr val="642502"/>
    <a:srgbClr val="FFFFCC"/>
    <a:srgbClr val="990033"/>
    <a:srgbClr val="630325"/>
    <a:srgbClr val="FFCC66"/>
    <a:srgbClr val="008000"/>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04" autoAdjust="0"/>
    <p:restoredTop sz="94660" autoAdjust="0"/>
  </p:normalViewPr>
  <p:slideViewPr>
    <p:cSldViewPr>
      <p:cViewPr varScale="1">
        <p:scale>
          <a:sx n="110" d="100"/>
          <a:sy n="110" d="100"/>
        </p:scale>
        <p:origin x="1410"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tableStyles" Target="tableStyles.xml"/><Relationship Id="rId16" Type="http://schemas.openxmlformats.org/officeDocument/2006/relationships/slide" Target="slides/slide14.xml"/><Relationship Id="rId107" Type="http://schemas.openxmlformats.org/officeDocument/2006/relationships/notesMaster" Target="notesMasters/notesMaster1.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handoutMaster" Target="handoutMasters/handoutMaster1.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presProps" Target="presProp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viewProps" Target="view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D11284-06BA-4B71-AB35-4F06B2262195}" type="doc">
      <dgm:prSet loTypeId="urn:microsoft.com/office/officeart/2005/8/layout/orgChart1" loCatId="hierarchy" qsTypeId="urn:microsoft.com/office/officeart/2005/8/quickstyle/simple1" qsCatId="simple" csTypeId="urn:microsoft.com/office/officeart/2005/8/colors/accent1_2" csCatId="accent1"/>
      <dgm:spPr/>
    </dgm:pt>
    <dgm:pt modelId="{B5058858-5DF9-4019-85D7-7F473280306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b="1" i="0" u="none" strike="noStrike" cap="none" normalizeH="0" baseline="0" smtClean="0">
              <a:ln>
                <a:noFill/>
              </a:ln>
              <a:solidFill>
                <a:schemeClr val="tx1"/>
              </a:solidFill>
              <a:effectLst/>
              <a:latin typeface="Times New Roman" pitchFamily="18" charset="0"/>
            </a:rPr>
            <a:t>Pagrindinės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lt-LT" b="1" i="0" u="none" strike="noStrike" cap="none" normalizeH="0" baseline="0" smtClean="0">
              <a:ln>
                <a:noFill/>
              </a:ln>
              <a:solidFill>
                <a:schemeClr val="tx1"/>
              </a:solidFill>
              <a:effectLst/>
              <a:latin typeface="Times New Roman" pitchFamily="18" charset="0"/>
            </a:rPr>
            <a:t>formuojamojo </a:t>
          </a:r>
        </a:p>
        <a:p>
          <a:pPr marL="0" marR="0" lvl="0" indent="0" algn="ctr" defTabSz="914400" rtl="0" eaLnBrk="1" fontAlgn="base" latinLnBrk="0" hangingPunct="1">
            <a:lnSpc>
              <a:spcPct val="100000"/>
            </a:lnSpc>
            <a:spcBef>
              <a:spcPct val="0"/>
            </a:spcBef>
            <a:spcAft>
              <a:spcPct val="0"/>
            </a:spcAft>
            <a:buClrTx/>
            <a:buSzTx/>
            <a:buFontTx/>
            <a:buNone/>
            <a:tabLst/>
          </a:pPr>
          <a:r>
            <a:rPr kumimoji="0" lang="lt-LT" b="1" i="0" u="none" strike="noStrike" cap="none" normalizeH="0" baseline="0" smtClean="0">
              <a:ln>
                <a:noFill/>
              </a:ln>
              <a:solidFill>
                <a:schemeClr val="tx1"/>
              </a:solidFill>
              <a:effectLst/>
              <a:latin typeface="Times New Roman" pitchFamily="18" charset="0"/>
            </a:rPr>
            <a:t>vertinimo strategijos</a:t>
          </a:r>
        </a:p>
      </dgm:t>
    </dgm:pt>
    <dgm:pt modelId="{1CF13CE6-FA63-48B7-A73F-EBB1A137FD0E}" type="parTrans" cxnId="{4AA9E868-1B02-4EA8-9814-5D70FBB69045}">
      <dgm:prSet/>
      <dgm:spPr/>
    </dgm:pt>
    <dgm:pt modelId="{2EFFF4CF-8B9B-403E-BD9A-A7AC0F8B9632}" type="sibTrans" cxnId="{4AA9E868-1B02-4EA8-9814-5D70FBB69045}">
      <dgm:prSet/>
      <dgm:spPr/>
    </dgm:pt>
    <dgm:pt modelId="{93DCA5FD-BCA2-482B-A164-4A7FBC6AC85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b="1" i="0" u="none" strike="noStrike" cap="none" normalizeH="0" baseline="0" smtClean="0">
              <a:ln>
                <a:noFill/>
              </a:ln>
              <a:solidFill>
                <a:schemeClr val="tx1"/>
              </a:solidFill>
              <a:effectLst/>
              <a:latin typeface="Times New Roman" pitchFamily="18" charset="0"/>
            </a:rPr>
            <a:t>Stebėjimas</a:t>
          </a:r>
        </a:p>
      </dgm:t>
    </dgm:pt>
    <dgm:pt modelId="{BF5A7C03-EF15-4E8A-9051-95AF6F2E592C}" type="parTrans" cxnId="{BA27D2D1-6E10-42FB-BF34-2F1944A8E542}">
      <dgm:prSet/>
      <dgm:spPr/>
    </dgm:pt>
    <dgm:pt modelId="{C7A7F7E3-72C3-4E36-9AFC-3F94E8AE3526}" type="sibTrans" cxnId="{BA27D2D1-6E10-42FB-BF34-2F1944A8E542}">
      <dgm:prSet/>
      <dgm:spPr/>
    </dgm:pt>
    <dgm:pt modelId="{A7DDFB00-8246-4456-9587-72169FE1467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b="1" i="0" u="none" strike="noStrike" cap="none" normalizeH="0" baseline="0" smtClean="0">
              <a:ln>
                <a:noFill/>
              </a:ln>
              <a:solidFill>
                <a:schemeClr val="tx1"/>
              </a:solidFill>
              <a:effectLst/>
              <a:latin typeface="Times New Roman" pitchFamily="18" charset="0"/>
            </a:rPr>
            <a:t>Klausimai</a:t>
          </a:r>
        </a:p>
      </dgm:t>
    </dgm:pt>
    <dgm:pt modelId="{81733A5C-B5E4-4464-BAFA-29222938A756}" type="parTrans" cxnId="{5DE31806-8DAB-4975-8FDB-874DDB63F587}">
      <dgm:prSet/>
      <dgm:spPr/>
    </dgm:pt>
    <dgm:pt modelId="{7997C856-5718-4834-B2B8-AF407F10D051}" type="sibTrans" cxnId="{5DE31806-8DAB-4975-8FDB-874DDB63F587}">
      <dgm:prSet/>
      <dgm:spPr/>
    </dgm:pt>
    <dgm:pt modelId="{ADF70330-C17A-4227-B8F4-0FDB64E2F96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b="1" i="0" u="none" strike="noStrike" cap="none" normalizeH="0" baseline="0" smtClean="0">
              <a:ln>
                <a:noFill/>
              </a:ln>
              <a:solidFill>
                <a:schemeClr val="tx1"/>
              </a:solidFill>
              <a:effectLst/>
              <a:latin typeface="Times New Roman" pitchFamily="18" charset="0"/>
            </a:rPr>
            <a:t>Grįžtamasis ryšys</a:t>
          </a:r>
        </a:p>
      </dgm:t>
    </dgm:pt>
    <dgm:pt modelId="{7A5681D3-4088-4407-A72F-B4188328EBE8}" type="parTrans" cxnId="{18BE2A14-BC25-4C4A-904D-33EAF6564395}">
      <dgm:prSet/>
      <dgm:spPr/>
    </dgm:pt>
    <dgm:pt modelId="{3B41EFA6-4C23-4895-9DDE-279C377FFE13}" type="sibTrans" cxnId="{18BE2A14-BC25-4C4A-904D-33EAF6564395}">
      <dgm:prSet/>
      <dgm:spPr/>
    </dgm:pt>
    <dgm:pt modelId="{A57E8E02-68C4-4E86-AC80-6404A48AFFE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b="1" i="0" u="none" strike="noStrike" cap="none" normalizeH="0" baseline="0" smtClean="0">
              <a:ln>
                <a:noFill/>
              </a:ln>
              <a:solidFill>
                <a:schemeClr val="tx1"/>
              </a:solidFill>
              <a:effectLst/>
              <a:latin typeface="Times New Roman" pitchFamily="18" charset="0"/>
            </a:rPr>
            <a:t>Savęs vertinimas</a:t>
          </a:r>
        </a:p>
      </dgm:t>
    </dgm:pt>
    <dgm:pt modelId="{17AD5515-8E4D-43D8-A28F-452252BD2F35}" type="parTrans" cxnId="{2B974350-D042-4D98-B9C4-69A57C2DE848}">
      <dgm:prSet/>
      <dgm:spPr/>
    </dgm:pt>
    <dgm:pt modelId="{A2A9DD15-62BF-4317-ADD3-FBFAD4BC8473}" type="sibTrans" cxnId="{2B974350-D042-4D98-B9C4-69A57C2DE848}">
      <dgm:prSet/>
      <dgm:spPr/>
    </dgm:pt>
    <dgm:pt modelId="{311A3AA0-DFCD-484E-9A1A-A0808C16236E}" type="pres">
      <dgm:prSet presAssocID="{C6D11284-06BA-4B71-AB35-4F06B2262195}" presName="hierChild1" presStyleCnt="0">
        <dgm:presLayoutVars>
          <dgm:orgChart val="1"/>
          <dgm:chPref val="1"/>
          <dgm:dir/>
          <dgm:animOne val="branch"/>
          <dgm:animLvl val="lvl"/>
          <dgm:resizeHandles/>
        </dgm:presLayoutVars>
      </dgm:prSet>
      <dgm:spPr/>
    </dgm:pt>
    <dgm:pt modelId="{D0740858-F416-4A27-AC86-9EBAA77742EC}" type="pres">
      <dgm:prSet presAssocID="{B5058858-5DF9-4019-85D7-7F4732803069}" presName="hierRoot1" presStyleCnt="0">
        <dgm:presLayoutVars>
          <dgm:hierBranch/>
        </dgm:presLayoutVars>
      </dgm:prSet>
      <dgm:spPr/>
    </dgm:pt>
    <dgm:pt modelId="{2E6801B5-AE38-46C2-A2CB-F0DD457F39DB}" type="pres">
      <dgm:prSet presAssocID="{B5058858-5DF9-4019-85D7-7F4732803069}" presName="rootComposite1" presStyleCnt="0"/>
      <dgm:spPr/>
    </dgm:pt>
    <dgm:pt modelId="{880437EA-6674-46A6-95E8-C62476FAE109}" type="pres">
      <dgm:prSet presAssocID="{B5058858-5DF9-4019-85D7-7F4732803069}" presName="rootText1" presStyleLbl="node0" presStyleIdx="0" presStyleCnt="1">
        <dgm:presLayoutVars>
          <dgm:chPref val="3"/>
        </dgm:presLayoutVars>
      </dgm:prSet>
      <dgm:spPr/>
      <dgm:t>
        <a:bodyPr/>
        <a:lstStyle/>
        <a:p>
          <a:endParaRPr lang="lt-LT"/>
        </a:p>
      </dgm:t>
    </dgm:pt>
    <dgm:pt modelId="{14D3E566-75F9-4BF2-9EF5-79C187D768E2}" type="pres">
      <dgm:prSet presAssocID="{B5058858-5DF9-4019-85D7-7F4732803069}" presName="rootConnector1" presStyleLbl="node1" presStyleIdx="0" presStyleCnt="0"/>
      <dgm:spPr/>
      <dgm:t>
        <a:bodyPr/>
        <a:lstStyle/>
        <a:p>
          <a:endParaRPr lang="lt-LT"/>
        </a:p>
      </dgm:t>
    </dgm:pt>
    <dgm:pt modelId="{D53AD63B-A34A-438D-8C22-558B09FD329E}" type="pres">
      <dgm:prSet presAssocID="{B5058858-5DF9-4019-85D7-7F4732803069}" presName="hierChild2" presStyleCnt="0"/>
      <dgm:spPr/>
    </dgm:pt>
    <dgm:pt modelId="{6DED3D79-D39B-4ACB-80DA-3EE154A05504}" type="pres">
      <dgm:prSet presAssocID="{BF5A7C03-EF15-4E8A-9051-95AF6F2E592C}" presName="Name35" presStyleLbl="parChTrans1D2" presStyleIdx="0" presStyleCnt="4"/>
      <dgm:spPr/>
    </dgm:pt>
    <dgm:pt modelId="{E5BBC1D3-38E2-4208-AC17-2E16F10010B5}" type="pres">
      <dgm:prSet presAssocID="{93DCA5FD-BCA2-482B-A164-4A7FBC6AC85B}" presName="hierRoot2" presStyleCnt="0">
        <dgm:presLayoutVars>
          <dgm:hierBranch/>
        </dgm:presLayoutVars>
      </dgm:prSet>
      <dgm:spPr/>
    </dgm:pt>
    <dgm:pt modelId="{F264A9FD-0FA1-45C0-B2D1-DDAA624A0348}" type="pres">
      <dgm:prSet presAssocID="{93DCA5FD-BCA2-482B-A164-4A7FBC6AC85B}" presName="rootComposite" presStyleCnt="0"/>
      <dgm:spPr/>
    </dgm:pt>
    <dgm:pt modelId="{F847FE14-0D7E-438B-9D22-9E330B36E145}" type="pres">
      <dgm:prSet presAssocID="{93DCA5FD-BCA2-482B-A164-4A7FBC6AC85B}" presName="rootText" presStyleLbl="node2" presStyleIdx="0" presStyleCnt="4">
        <dgm:presLayoutVars>
          <dgm:chPref val="3"/>
        </dgm:presLayoutVars>
      </dgm:prSet>
      <dgm:spPr/>
      <dgm:t>
        <a:bodyPr/>
        <a:lstStyle/>
        <a:p>
          <a:endParaRPr lang="lt-LT"/>
        </a:p>
      </dgm:t>
    </dgm:pt>
    <dgm:pt modelId="{4A7FD125-8068-4468-8E16-4536FC7A0306}" type="pres">
      <dgm:prSet presAssocID="{93DCA5FD-BCA2-482B-A164-4A7FBC6AC85B}" presName="rootConnector" presStyleLbl="node2" presStyleIdx="0" presStyleCnt="4"/>
      <dgm:spPr/>
      <dgm:t>
        <a:bodyPr/>
        <a:lstStyle/>
        <a:p>
          <a:endParaRPr lang="lt-LT"/>
        </a:p>
      </dgm:t>
    </dgm:pt>
    <dgm:pt modelId="{466B2DFC-B2D5-48E7-B19E-F6BC20B55FBF}" type="pres">
      <dgm:prSet presAssocID="{93DCA5FD-BCA2-482B-A164-4A7FBC6AC85B}" presName="hierChild4" presStyleCnt="0"/>
      <dgm:spPr/>
    </dgm:pt>
    <dgm:pt modelId="{73E718B5-CBA2-4F82-8834-5F5B4F5BC51B}" type="pres">
      <dgm:prSet presAssocID="{93DCA5FD-BCA2-482B-A164-4A7FBC6AC85B}" presName="hierChild5" presStyleCnt="0"/>
      <dgm:spPr/>
    </dgm:pt>
    <dgm:pt modelId="{A836447D-BD06-4192-9E7F-A806FDAEFDAC}" type="pres">
      <dgm:prSet presAssocID="{81733A5C-B5E4-4464-BAFA-29222938A756}" presName="Name35" presStyleLbl="parChTrans1D2" presStyleIdx="1" presStyleCnt="4"/>
      <dgm:spPr/>
    </dgm:pt>
    <dgm:pt modelId="{D233C782-0B78-4BC0-91A9-613FA947A5E6}" type="pres">
      <dgm:prSet presAssocID="{A7DDFB00-8246-4456-9587-72169FE14673}" presName="hierRoot2" presStyleCnt="0">
        <dgm:presLayoutVars>
          <dgm:hierBranch/>
        </dgm:presLayoutVars>
      </dgm:prSet>
      <dgm:spPr/>
    </dgm:pt>
    <dgm:pt modelId="{28A7C9AB-8CB9-4B5A-9DD8-2EE0236D50C6}" type="pres">
      <dgm:prSet presAssocID="{A7DDFB00-8246-4456-9587-72169FE14673}" presName="rootComposite" presStyleCnt="0"/>
      <dgm:spPr/>
    </dgm:pt>
    <dgm:pt modelId="{1929D51A-CC75-4234-A92C-C45EF80F89FB}" type="pres">
      <dgm:prSet presAssocID="{A7DDFB00-8246-4456-9587-72169FE14673}" presName="rootText" presStyleLbl="node2" presStyleIdx="1" presStyleCnt="4">
        <dgm:presLayoutVars>
          <dgm:chPref val="3"/>
        </dgm:presLayoutVars>
      </dgm:prSet>
      <dgm:spPr/>
      <dgm:t>
        <a:bodyPr/>
        <a:lstStyle/>
        <a:p>
          <a:endParaRPr lang="lt-LT"/>
        </a:p>
      </dgm:t>
    </dgm:pt>
    <dgm:pt modelId="{5BC06986-7DB9-4282-AEAA-C660239435FB}" type="pres">
      <dgm:prSet presAssocID="{A7DDFB00-8246-4456-9587-72169FE14673}" presName="rootConnector" presStyleLbl="node2" presStyleIdx="1" presStyleCnt="4"/>
      <dgm:spPr/>
      <dgm:t>
        <a:bodyPr/>
        <a:lstStyle/>
        <a:p>
          <a:endParaRPr lang="lt-LT"/>
        </a:p>
      </dgm:t>
    </dgm:pt>
    <dgm:pt modelId="{DA7D3DFE-1E55-4AF1-A157-9E6A27EE4F94}" type="pres">
      <dgm:prSet presAssocID="{A7DDFB00-8246-4456-9587-72169FE14673}" presName="hierChild4" presStyleCnt="0"/>
      <dgm:spPr/>
    </dgm:pt>
    <dgm:pt modelId="{B5ED7931-296D-4BC1-B1FF-D5BFB4999C30}" type="pres">
      <dgm:prSet presAssocID="{A7DDFB00-8246-4456-9587-72169FE14673}" presName="hierChild5" presStyleCnt="0"/>
      <dgm:spPr/>
    </dgm:pt>
    <dgm:pt modelId="{2F85C370-38C6-47BB-8DF9-2E6DB1808854}" type="pres">
      <dgm:prSet presAssocID="{7A5681D3-4088-4407-A72F-B4188328EBE8}" presName="Name35" presStyleLbl="parChTrans1D2" presStyleIdx="2" presStyleCnt="4"/>
      <dgm:spPr/>
    </dgm:pt>
    <dgm:pt modelId="{413BD4C3-EA15-4D87-B795-DDE2506987D8}" type="pres">
      <dgm:prSet presAssocID="{ADF70330-C17A-4227-B8F4-0FDB64E2F96B}" presName="hierRoot2" presStyleCnt="0">
        <dgm:presLayoutVars>
          <dgm:hierBranch/>
        </dgm:presLayoutVars>
      </dgm:prSet>
      <dgm:spPr/>
    </dgm:pt>
    <dgm:pt modelId="{56EAF7B3-A546-43FF-A676-08916B9E69D1}" type="pres">
      <dgm:prSet presAssocID="{ADF70330-C17A-4227-B8F4-0FDB64E2F96B}" presName="rootComposite" presStyleCnt="0"/>
      <dgm:spPr/>
    </dgm:pt>
    <dgm:pt modelId="{06D1BC1D-4AF4-4250-8C8D-6AB5D04D7417}" type="pres">
      <dgm:prSet presAssocID="{ADF70330-C17A-4227-B8F4-0FDB64E2F96B}" presName="rootText" presStyleLbl="node2" presStyleIdx="2" presStyleCnt="4">
        <dgm:presLayoutVars>
          <dgm:chPref val="3"/>
        </dgm:presLayoutVars>
      </dgm:prSet>
      <dgm:spPr/>
      <dgm:t>
        <a:bodyPr/>
        <a:lstStyle/>
        <a:p>
          <a:endParaRPr lang="lt-LT"/>
        </a:p>
      </dgm:t>
    </dgm:pt>
    <dgm:pt modelId="{A18BA552-C123-4F7B-B158-9CEF5C8C747A}" type="pres">
      <dgm:prSet presAssocID="{ADF70330-C17A-4227-B8F4-0FDB64E2F96B}" presName="rootConnector" presStyleLbl="node2" presStyleIdx="2" presStyleCnt="4"/>
      <dgm:spPr/>
      <dgm:t>
        <a:bodyPr/>
        <a:lstStyle/>
        <a:p>
          <a:endParaRPr lang="lt-LT"/>
        </a:p>
      </dgm:t>
    </dgm:pt>
    <dgm:pt modelId="{62ED5DA7-4282-4FA9-8087-FE47613C096A}" type="pres">
      <dgm:prSet presAssocID="{ADF70330-C17A-4227-B8F4-0FDB64E2F96B}" presName="hierChild4" presStyleCnt="0"/>
      <dgm:spPr/>
    </dgm:pt>
    <dgm:pt modelId="{F7C67E13-8E5E-4437-ACBE-D9292DE54741}" type="pres">
      <dgm:prSet presAssocID="{ADF70330-C17A-4227-B8F4-0FDB64E2F96B}" presName="hierChild5" presStyleCnt="0"/>
      <dgm:spPr/>
    </dgm:pt>
    <dgm:pt modelId="{9190A66B-3EFA-4CB1-AFD3-8FB4BEB859E6}" type="pres">
      <dgm:prSet presAssocID="{17AD5515-8E4D-43D8-A28F-452252BD2F35}" presName="Name35" presStyleLbl="parChTrans1D2" presStyleIdx="3" presStyleCnt="4"/>
      <dgm:spPr/>
    </dgm:pt>
    <dgm:pt modelId="{0539D041-F56C-4A67-B1F2-F685539FA1D6}" type="pres">
      <dgm:prSet presAssocID="{A57E8E02-68C4-4E86-AC80-6404A48AFFE9}" presName="hierRoot2" presStyleCnt="0">
        <dgm:presLayoutVars>
          <dgm:hierBranch/>
        </dgm:presLayoutVars>
      </dgm:prSet>
      <dgm:spPr/>
    </dgm:pt>
    <dgm:pt modelId="{596B5CC6-FA8C-44B8-8BAD-1AF0CA88CFDA}" type="pres">
      <dgm:prSet presAssocID="{A57E8E02-68C4-4E86-AC80-6404A48AFFE9}" presName="rootComposite" presStyleCnt="0"/>
      <dgm:spPr/>
    </dgm:pt>
    <dgm:pt modelId="{C5426FA0-1449-440D-8A77-696C10619721}" type="pres">
      <dgm:prSet presAssocID="{A57E8E02-68C4-4E86-AC80-6404A48AFFE9}" presName="rootText" presStyleLbl="node2" presStyleIdx="3" presStyleCnt="4">
        <dgm:presLayoutVars>
          <dgm:chPref val="3"/>
        </dgm:presLayoutVars>
      </dgm:prSet>
      <dgm:spPr/>
      <dgm:t>
        <a:bodyPr/>
        <a:lstStyle/>
        <a:p>
          <a:endParaRPr lang="lt-LT"/>
        </a:p>
      </dgm:t>
    </dgm:pt>
    <dgm:pt modelId="{0FBB52C4-FEB9-4A52-88D8-34F4ACE16DC1}" type="pres">
      <dgm:prSet presAssocID="{A57E8E02-68C4-4E86-AC80-6404A48AFFE9}" presName="rootConnector" presStyleLbl="node2" presStyleIdx="3" presStyleCnt="4"/>
      <dgm:spPr/>
      <dgm:t>
        <a:bodyPr/>
        <a:lstStyle/>
        <a:p>
          <a:endParaRPr lang="lt-LT"/>
        </a:p>
      </dgm:t>
    </dgm:pt>
    <dgm:pt modelId="{D7D48202-7E0F-4DB1-9181-E5B211EFEEC5}" type="pres">
      <dgm:prSet presAssocID="{A57E8E02-68C4-4E86-AC80-6404A48AFFE9}" presName="hierChild4" presStyleCnt="0"/>
      <dgm:spPr/>
    </dgm:pt>
    <dgm:pt modelId="{0FE718B3-D1F3-4C12-906B-AD3C6CA94EDB}" type="pres">
      <dgm:prSet presAssocID="{A57E8E02-68C4-4E86-AC80-6404A48AFFE9}" presName="hierChild5" presStyleCnt="0"/>
      <dgm:spPr/>
    </dgm:pt>
    <dgm:pt modelId="{582AE065-060A-418A-B424-B2E7CBFE1000}" type="pres">
      <dgm:prSet presAssocID="{B5058858-5DF9-4019-85D7-7F4732803069}" presName="hierChild3" presStyleCnt="0"/>
      <dgm:spPr/>
    </dgm:pt>
  </dgm:ptLst>
  <dgm:cxnLst>
    <dgm:cxn modelId="{7CD0BADC-2932-407F-A5D8-9D6F55C05BFA}" type="presOf" srcId="{A57E8E02-68C4-4E86-AC80-6404A48AFFE9}" destId="{0FBB52C4-FEB9-4A52-88D8-34F4ACE16DC1}" srcOrd="1" destOrd="0" presId="urn:microsoft.com/office/officeart/2005/8/layout/orgChart1"/>
    <dgm:cxn modelId="{0CACBB13-6111-4CDA-BFEE-83B65D0147A7}" type="presOf" srcId="{B5058858-5DF9-4019-85D7-7F4732803069}" destId="{14D3E566-75F9-4BF2-9EF5-79C187D768E2}" srcOrd="1" destOrd="0" presId="urn:microsoft.com/office/officeart/2005/8/layout/orgChart1"/>
    <dgm:cxn modelId="{8321E6AB-010B-4FC9-993F-F1E826ECD230}" type="presOf" srcId="{C6D11284-06BA-4B71-AB35-4F06B2262195}" destId="{311A3AA0-DFCD-484E-9A1A-A0808C16236E}" srcOrd="0" destOrd="0" presId="urn:microsoft.com/office/officeart/2005/8/layout/orgChart1"/>
    <dgm:cxn modelId="{9E033538-4A23-48C6-813D-181369B3946C}" type="presOf" srcId="{ADF70330-C17A-4227-B8F4-0FDB64E2F96B}" destId="{A18BA552-C123-4F7B-B158-9CEF5C8C747A}" srcOrd="1" destOrd="0" presId="urn:microsoft.com/office/officeart/2005/8/layout/orgChart1"/>
    <dgm:cxn modelId="{36E89317-1D33-4681-9CD2-16C64F3F97A8}" type="presOf" srcId="{A7DDFB00-8246-4456-9587-72169FE14673}" destId="{1929D51A-CC75-4234-A92C-C45EF80F89FB}" srcOrd="0" destOrd="0" presId="urn:microsoft.com/office/officeart/2005/8/layout/orgChart1"/>
    <dgm:cxn modelId="{85CC3632-27EF-4917-B5D4-502DE65BD9D9}" type="presOf" srcId="{17AD5515-8E4D-43D8-A28F-452252BD2F35}" destId="{9190A66B-3EFA-4CB1-AFD3-8FB4BEB859E6}" srcOrd="0" destOrd="0" presId="urn:microsoft.com/office/officeart/2005/8/layout/orgChart1"/>
    <dgm:cxn modelId="{4AA9E868-1B02-4EA8-9814-5D70FBB69045}" srcId="{C6D11284-06BA-4B71-AB35-4F06B2262195}" destId="{B5058858-5DF9-4019-85D7-7F4732803069}" srcOrd="0" destOrd="0" parTransId="{1CF13CE6-FA63-48B7-A73F-EBB1A137FD0E}" sibTransId="{2EFFF4CF-8B9B-403E-BD9A-A7AC0F8B9632}"/>
    <dgm:cxn modelId="{18BE2A14-BC25-4C4A-904D-33EAF6564395}" srcId="{B5058858-5DF9-4019-85D7-7F4732803069}" destId="{ADF70330-C17A-4227-B8F4-0FDB64E2F96B}" srcOrd="2" destOrd="0" parTransId="{7A5681D3-4088-4407-A72F-B4188328EBE8}" sibTransId="{3B41EFA6-4C23-4895-9DDE-279C377FFE13}"/>
    <dgm:cxn modelId="{9899C189-6458-43F9-A5AC-DEAA0B97D12A}" type="presOf" srcId="{ADF70330-C17A-4227-B8F4-0FDB64E2F96B}" destId="{06D1BC1D-4AF4-4250-8C8D-6AB5D04D7417}" srcOrd="0" destOrd="0" presId="urn:microsoft.com/office/officeart/2005/8/layout/orgChart1"/>
    <dgm:cxn modelId="{BA27D2D1-6E10-42FB-BF34-2F1944A8E542}" srcId="{B5058858-5DF9-4019-85D7-7F4732803069}" destId="{93DCA5FD-BCA2-482B-A164-4A7FBC6AC85B}" srcOrd="0" destOrd="0" parTransId="{BF5A7C03-EF15-4E8A-9051-95AF6F2E592C}" sibTransId="{C7A7F7E3-72C3-4E36-9AFC-3F94E8AE3526}"/>
    <dgm:cxn modelId="{F67495A6-0C67-4B7A-89F5-ECCCA8671E73}" type="presOf" srcId="{A7DDFB00-8246-4456-9587-72169FE14673}" destId="{5BC06986-7DB9-4282-AEAA-C660239435FB}" srcOrd="1" destOrd="0" presId="urn:microsoft.com/office/officeart/2005/8/layout/orgChart1"/>
    <dgm:cxn modelId="{BCB16626-F33B-4A5F-9526-EF928C25293F}" type="presOf" srcId="{BF5A7C03-EF15-4E8A-9051-95AF6F2E592C}" destId="{6DED3D79-D39B-4ACB-80DA-3EE154A05504}" srcOrd="0" destOrd="0" presId="urn:microsoft.com/office/officeart/2005/8/layout/orgChart1"/>
    <dgm:cxn modelId="{2B974350-D042-4D98-B9C4-69A57C2DE848}" srcId="{B5058858-5DF9-4019-85D7-7F4732803069}" destId="{A57E8E02-68C4-4E86-AC80-6404A48AFFE9}" srcOrd="3" destOrd="0" parTransId="{17AD5515-8E4D-43D8-A28F-452252BD2F35}" sibTransId="{A2A9DD15-62BF-4317-ADD3-FBFAD4BC8473}"/>
    <dgm:cxn modelId="{2A41DD91-76E9-42FF-9372-A6AE4583E3C0}" type="presOf" srcId="{7A5681D3-4088-4407-A72F-B4188328EBE8}" destId="{2F85C370-38C6-47BB-8DF9-2E6DB1808854}" srcOrd="0" destOrd="0" presId="urn:microsoft.com/office/officeart/2005/8/layout/orgChart1"/>
    <dgm:cxn modelId="{E627E1F2-AAC3-4C78-87AC-43F4FFAE2FAA}" type="presOf" srcId="{B5058858-5DF9-4019-85D7-7F4732803069}" destId="{880437EA-6674-46A6-95E8-C62476FAE109}" srcOrd="0" destOrd="0" presId="urn:microsoft.com/office/officeart/2005/8/layout/orgChart1"/>
    <dgm:cxn modelId="{82C59043-7F07-47E8-943B-A00A69676575}" type="presOf" srcId="{93DCA5FD-BCA2-482B-A164-4A7FBC6AC85B}" destId="{F847FE14-0D7E-438B-9D22-9E330B36E145}" srcOrd="0" destOrd="0" presId="urn:microsoft.com/office/officeart/2005/8/layout/orgChart1"/>
    <dgm:cxn modelId="{5DE31806-8DAB-4975-8FDB-874DDB63F587}" srcId="{B5058858-5DF9-4019-85D7-7F4732803069}" destId="{A7DDFB00-8246-4456-9587-72169FE14673}" srcOrd="1" destOrd="0" parTransId="{81733A5C-B5E4-4464-BAFA-29222938A756}" sibTransId="{7997C856-5718-4834-B2B8-AF407F10D051}"/>
    <dgm:cxn modelId="{D5B64737-83FC-4BF3-9141-D4944B287D79}" type="presOf" srcId="{93DCA5FD-BCA2-482B-A164-4A7FBC6AC85B}" destId="{4A7FD125-8068-4468-8E16-4536FC7A0306}" srcOrd="1" destOrd="0" presId="urn:microsoft.com/office/officeart/2005/8/layout/orgChart1"/>
    <dgm:cxn modelId="{FAD6C7B2-E2B3-42DD-80D0-69AEA747782B}" type="presOf" srcId="{81733A5C-B5E4-4464-BAFA-29222938A756}" destId="{A836447D-BD06-4192-9E7F-A806FDAEFDAC}" srcOrd="0" destOrd="0" presId="urn:microsoft.com/office/officeart/2005/8/layout/orgChart1"/>
    <dgm:cxn modelId="{B85A98D3-AE3E-4AAD-8003-6D285D2B4569}" type="presOf" srcId="{A57E8E02-68C4-4E86-AC80-6404A48AFFE9}" destId="{C5426FA0-1449-440D-8A77-696C10619721}" srcOrd="0" destOrd="0" presId="urn:microsoft.com/office/officeart/2005/8/layout/orgChart1"/>
    <dgm:cxn modelId="{44F67383-4810-47D2-A6D6-ADDDFFB26B7B}" type="presParOf" srcId="{311A3AA0-DFCD-484E-9A1A-A0808C16236E}" destId="{D0740858-F416-4A27-AC86-9EBAA77742EC}" srcOrd="0" destOrd="0" presId="urn:microsoft.com/office/officeart/2005/8/layout/orgChart1"/>
    <dgm:cxn modelId="{70CA9B78-37DC-4DD7-A38C-7AB4890F276C}" type="presParOf" srcId="{D0740858-F416-4A27-AC86-9EBAA77742EC}" destId="{2E6801B5-AE38-46C2-A2CB-F0DD457F39DB}" srcOrd="0" destOrd="0" presId="urn:microsoft.com/office/officeart/2005/8/layout/orgChart1"/>
    <dgm:cxn modelId="{90D3DBE0-79D1-4F97-B6E1-86541F50C523}" type="presParOf" srcId="{2E6801B5-AE38-46C2-A2CB-F0DD457F39DB}" destId="{880437EA-6674-46A6-95E8-C62476FAE109}" srcOrd="0" destOrd="0" presId="urn:microsoft.com/office/officeart/2005/8/layout/orgChart1"/>
    <dgm:cxn modelId="{E06AEFE2-5E3D-4121-8132-112D153DF377}" type="presParOf" srcId="{2E6801B5-AE38-46C2-A2CB-F0DD457F39DB}" destId="{14D3E566-75F9-4BF2-9EF5-79C187D768E2}" srcOrd="1" destOrd="0" presId="urn:microsoft.com/office/officeart/2005/8/layout/orgChart1"/>
    <dgm:cxn modelId="{4F47E2FB-9FDC-4FD1-A870-53C00AC6022A}" type="presParOf" srcId="{D0740858-F416-4A27-AC86-9EBAA77742EC}" destId="{D53AD63B-A34A-438D-8C22-558B09FD329E}" srcOrd="1" destOrd="0" presId="urn:microsoft.com/office/officeart/2005/8/layout/orgChart1"/>
    <dgm:cxn modelId="{116D651F-1AAC-4272-AAED-9C8251DF48D6}" type="presParOf" srcId="{D53AD63B-A34A-438D-8C22-558B09FD329E}" destId="{6DED3D79-D39B-4ACB-80DA-3EE154A05504}" srcOrd="0" destOrd="0" presId="urn:microsoft.com/office/officeart/2005/8/layout/orgChart1"/>
    <dgm:cxn modelId="{2B53FFA6-0F4B-484D-8A1D-1E1A5D738DE7}" type="presParOf" srcId="{D53AD63B-A34A-438D-8C22-558B09FD329E}" destId="{E5BBC1D3-38E2-4208-AC17-2E16F10010B5}" srcOrd="1" destOrd="0" presId="urn:microsoft.com/office/officeart/2005/8/layout/orgChart1"/>
    <dgm:cxn modelId="{83298935-2552-4A42-911B-9BF7C62CCC5C}" type="presParOf" srcId="{E5BBC1D3-38E2-4208-AC17-2E16F10010B5}" destId="{F264A9FD-0FA1-45C0-B2D1-DDAA624A0348}" srcOrd="0" destOrd="0" presId="urn:microsoft.com/office/officeart/2005/8/layout/orgChart1"/>
    <dgm:cxn modelId="{3CFA7EEE-3336-4DE2-97C3-418EA7874CEF}" type="presParOf" srcId="{F264A9FD-0FA1-45C0-B2D1-DDAA624A0348}" destId="{F847FE14-0D7E-438B-9D22-9E330B36E145}" srcOrd="0" destOrd="0" presId="urn:microsoft.com/office/officeart/2005/8/layout/orgChart1"/>
    <dgm:cxn modelId="{E6519BE4-8C40-4BEE-AEA6-401D383DAD30}" type="presParOf" srcId="{F264A9FD-0FA1-45C0-B2D1-DDAA624A0348}" destId="{4A7FD125-8068-4468-8E16-4536FC7A0306}" srcOrd="1" destOrd="0" presId="urn:microsoft.com/office/officeart/2005/8/layout/orgChart1"/>
    <dgm:cxn modelId="{C0FB7098-1D8D-4CFB-9F8D-6E1C3746F113}" type="presParOf" srcId="{E5BBC1D3-38E2-4208-AC17-2E16F10010B5}" destId="{466B2DFC-B2D5-48E7-B19E-F6BC20B55FBF}" srcOrd="1" destOrd="0" presId="urn:microsoft.com/office/officeart/2005/8/layout/orgChart1"/>
    <dgm:cxn modelId="{677A54AA-6D23-44A9-A6A7-3A4048A09B4A}" type="presParOf" srcId="{E5BBC1D3-38E2-4208-AC17-2E16F10010B5}" destId="{73E718B5-CBA2-4F82-8834-5F5B4F5BC51B}" srcOrd="2" destOrd="0" presId="urn:microsoft.com/office/officeart/2005/8/layout/orgChart1"/>
    <dgm:cxn modelId="{74BBB695-58D3-403D-91E3-500F4368ABF4}" type="presParOf" srcId="{D53AD63B-A34A-438D-8C22-558B09FD329E}" destId="{A836447D-BD06-4192-9E7F-A806FDAEFDAC}" srcOrd="2" destOrd="0" presId="urn:microsoft.com/office/officeart/2005/8/layout/orgChart1"/>
    <dgm:cxn modelId="{DCA18D2A-BDF1-4668-9A96-713E9273EA9E}" type="presParOf" srcId="{D53AD63B-A34A-438D-8C22-558B09FD329E}" destId="{D233C782-0B78-4BC0-91A9-613FA947A5E6}" srcOrd="3" destOrd="0" presId="urn:microsoft.com/office/officeart/2005/8/layout/orgChart1"/>
    <dgm:cxn modelId="{6C724DAB-5AA8-4041-B891-12083C3EA476}" type="presParOf" srcId="{D233C782-0B78-4BC0-91A9-613FA947A5E6}" destId="{28A7C9AB-8CB9-4B5A-9DD8-2EE0236D50C6}" srcOrd="0" destOrd="0" presId="urn:microsoft.com/office/officeart/2005/8/layout/orgChart1"/>
    <dgm:cxn modelId="{0036C554-BE9F-478A-80E3-D0919B0B5643}" type="presParOf" srcId="{28A7C9AB-8CB9-4B5A-9DD8-2EE0236D50C6}" destId="{1929D51A-CC75-4234-A92C-C45EF80F89FB}" srcOrd="0" destOrd="0" presId="urn:microsoft.com/office/officeart/2005/8/layout/orgChart1"/>
    <dgm:cxn modelId="{C409192B-184B-401E-9D57-4C3C1FE451AF}" type="presParOf" srcId="{28A7C9AB-8CB9-4B5A-9DD8-2EE0236D50C6}" destId="{5BC06986-7DB9-4282-AEAA-C660239435FB}" srcOrd="1" destOrd="0" presId="urn:microsoft.com/office/officeart/2005/8/layout/orgChart1"/>
    <dgm:cxn modelId="{D455FD81-91B6-4F50-B375-09A606CBBF1F}" type="presParOf" srcId="{D233C782-0B78-4BC0-91A9-613FA947A5E6}" destId="{DA7D3DFE-1E55-4AF1-A157-9E6A27EE4F94}" srcOrd="1" destOrd="0" presId="urn:microsoft.com/office/officeart/2005/8/layout/orgChart1"/>
    <dgm:cxn modelId="{15B4F9E8-7B59-418F-8D74-3C6C6F636ED0}" type="presParOf" srcId="{D233C782-0B78-4BC0-91A9-613FA947A5E6}" destId="{B5ED7931-296D-4BC1-B1FF-D5BFB4999C30}" srcOrd="2" destOrd="0" presId="urn:microsoft.com/office/officeart/2005/8/layout/orgChart1"/>
    <dgm:cxn modelId="{6EBDA090-B061-4EAE-90A9-C6EC48A4FE55}" type="presParOf" srcId="{D53AD63B-A34A-438D-8C22-558B09FD329E}" destId="{2F85C370-38C6-47BB-8DF9-2E6DB1808854}" srcOrd="4" destOrd="0" presId="urn:microsoft.com/office/officeart/2005/8/layout/orgChart1"/>
    <dgm:cxn modelId="{74F84320-6E7F-4A21-BC86-1E8A0B1B322D}" type="presParOf" srcId="{D53AD63B-A34A-438D-8C22-558B09FD329E}" destId="{413BD4C3-EA15-4D87-B795-DDE2506987D8}" srcOrd="5" destOrd="0" presId="urn:microsoft.com/office/officeart/2005/8/layout/orgChart1"/>
    <dgm:cxn modelId="{5FC28590-4429-428F-9CBA-55FC0BC6159D}" type="presParOf" srcId="{413BD4C3-EA15-4D87-B795-DDE2506987D8}" destId="{56EAF7B3-A546-43FF-A676-08916B9E69D1}" srcOrd="0" destOrd="0" presId="urn:microsoft.com/office/officeart/2005/8/layout/orgChart1"/>
    <dgm:cxn modelId="{CDF24C13-6131-4801-9FEB-30CF4B1F6918}" type="presParOf" srcId="{56EAF7B3-A546-43FF-A676-08916B9E69D1}" destId="{06D1BC1D-4AF4-4250-8C8D-6AB5D04D7417}" srcOrd="0" destOrd="0" presId="urn:microsoft.com/office/officeart/2005/8/layout/orgChart1"/>
    <dgm:cxn modelId="{4FA665C6-2E84-4FA7-9C4B-C9623E831922}" type="presParOf" srcId="{56EAF7B3-A546-43FF-A676-08916B9E69D1}" destId="{A18BA552-C123-4F7B-B158-9CEF5C8C747A}" srcOrd="1" destOrd="0" presId="urn:microsoft.com/office/officeart/2005/8/layout/orgChart1"/>
    <dgm:cxn modelId="{E7B9FD24-63FB-4A6D-90DD-B21F769AF59E}" type="presParOf" srcId="{413BD4C3-EA15-4D87-B795-DDE2506987D8}" destId="{62ED5DA7-4282-4FA9-8087-FE47613C096A}" srcOrd="1" destOrd="0" presId="urn:microsoft.com/office/officeart/2005/8/layout/orgChart1"/>
    <dgm:cxn modelId="{022506E7-4F0E-4019-9769-0FD24BDF02F1}" type="presParOf" srcId="{413BD4C3-EA15-4D87-B795-DDE2506987D8}" destId="{F7C67E13-8E5E-4437-ACBE-D9292DE54741}" srcOrd="2" destOrd="0" presId="urn:microsoft.com/office/officeart/2005/8/layout/orgChart1"/>
    <dgm:cxn modelId="{A33C8717-0205-42B5-BB0A-F19DBE60D4EE}" type="presParOf" srcId="{D53AD63B-A34A-438D-8C22-558B09FD329E}" destId="{9190A66B-3EFA-4CB1-AFD3-8FB4BEB859E6}" srcOrd="6" destOrd="0" presId="urn:microsoft.com/office/officeart/2005/8/layout/orgChart1"/>
    <dgm:cxn modelId="{72F33CD3-54FD-482B-9148-700336AACAD7}" type="presParOf" srcId="{D53AD63B-A34A-438D-8C22-558B09FD329E}" destId="{0539D041-F56C-4A67-B1F2-F685539FA1D6}" srcOrd="7" destOrd="0" presId="urn:microsoft.com/office/officeart/2005/8/layout/orgChart1"/>
    <dgm:cxn modelId="{4FA736EA-0E64-4E1F-9619-81B6753930F1}" type="presParOf" srcId="{0539D041-F56C-4A67-B1F2-F685539FA1D6}" destId="{596B5CC6-FA8C-44B8-8BAD-1AF0CA88CFDA}" srcOrd="0" destOrd="0" presId="urn:microsoft.com/office/officeart/2005/8/layout/orgChart1"/>
    <dgm:cxn modelId="{B035698B-5FBF-4417-A410-B987A5BB025F}" type="presParOf" srcId="{596B5CC6-FA8C-44B8-8BAD-1AF0CA88CFDA}" destId="{C5426FA0-1449-440D-8A77-696C10619721}" srcOrd="0" destOrd="0" presId="urn:microsoft.com/office/officeart/2005/8/layout/orgChart1"/>
    <dgm:cxn modelId="{859978A3-7708-4E77-8203-3898F8B4EF9E}" type="presParOf" srcId="{596B5CC6-FA8C-44B8-8BAD-1AF0CA88CFDA}" destId="{0FBB52C4-FEB9-4A52-88D8-34F4ACE16DC1}" srcOrd="1" destOrd="0" presId="urn:microsoft.com/office/officeart/2005/8/layout/orgChart1"/>
    <dgm:cxn modelId="{62A05828-0934-4766-82CF-2B30F7F399E9}" type="presParOf" srcId="{0539D041-F56C-4A67-B1F2-F685539FA1D6}" destId="{D7D48202-7E0F-4DB1-9181-E5B211EFEEC5}" srcOrd="1" destOrd="0" presId="urn:microsoft.com/office/officeart/2005/8/layout/orgChart1"/>
    <dgm:cxn modelId="{C4C219FA-CA8E-486D-BC08-2DFE0D5838D5}" type="presParOf" srcId="{0539D041-F56C-4A67-B1F2-F685539FA1D6}" destId="{0FE718B3-D1F3-4C12-906B-AD3C6CA94EDB}" srcOrd="2" destOrd="0" presId="urn:microsoft.com/office/officeart/2005/8/layout/orgChart1"/>
    <dgm:cxn modelId="{5D324633-DD67-4728-BEE6-C3DDC4EB0EBE}" type="presParOf" srcId="{D0740858-F416-4A27-AC86-9EBAA77742EC}" destId="{582AE065-060A-418A-B424-B2E7CBFE100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90A66B-3EFA-4CB1-AFD3-8FB4BEB859E6}">
      <dsp:nvSpPr>
        <dsp:cNvPr id="0" name=""/>
        <dsp:cNvSpPr/>
      </dsp:nvSpPr>
      <dsp:spPr>
        <a:xfrm>
          <a:off x="4244974" y="1859506"/>
          <a:ext cx="3324690" cy="384674"/>
        </a:xfrm>
        <a:custGeom>
          <a:avLst/>
          <a:gdLst/>
          <a:ahLst/>
          <a:cxnLst/>
          <a:rect l="0" t="0" r="0" b="0"/>
          <a:pathLst>
            <a:path>
              <a:moveTo>
                <a:pt x="0" y="0"/>
              </a:moveTo>
              <a:lnTo>
                <a:pt x="0" y="192337"/>
              </a:lnTo>
              <a:lnTo>
                <a:pt x="3324690" y="192337"/>
              </a:lnTo>
              <a:lnTo>
                <a:pt x="3324690" y="3846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85C370-38C6-47BB-8DF9-2E6DB1808854}">
      <dsp:nvSpPr>
        <dsp:cNvPr id="0" name=""/>
        <dsp:cNvSpPr/>
      </dsp:nvSpPr>
      <dsp:spPr>
        <a:xfrm>
          <a:off x="4244974" y="1859506"/>
          <a:ext cx="1108230" cy="384674"/>
        </a:xfrm>
        <a:custGeom>
          <a:avLst/>
          <a:gdLst/>
          <a:ahLst/>
          <a:cxnLst/>
          <a:rect l="0" t="0" r="0" b="0"/>
          <a:pathLst>
            <a:path>
              <a:moveTo>
                <a:pt x="0" y="0"/>
              </a:moveTo>
              <a:lnTo>
                <a:pt x="0" y="192337"/>
              </a:lnTo>
              <a:lnTo>
                <a:pt x="1108230" y="192337"/>
              </a:lnTo>
              <a:lnTo>
                <a:pt x="1108230" y="3846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36447D-BD06-4192-9E7F-A806FDAEFDAC}">
      <dsp:nvSpPr>
        <dsp:cNvPr id="0" name=""/>
        <dsp:cNvSpPr/>
      </dsp:nvSpPr>
      <dsp:spPr>
        <a:xfrm>
          <a:off x="3136744" y="1859506"/>
          <a:ext cx="1108230" cy="384674"/>
        </a:xfrm>
        <a:custGeom>
          <a:avLst/>
          <a:gdLst/>
          <a:ahLst/>
          <a:cxnLst/>
          <a:rect l="0" t="0" r="0" b="0"/>
          <a:pathLst>
            <a:path>
              <a:moveTo>
                <a:pt x="1108230" y="0"/>
              </a:moveTo>
              <a:lnTo>
                <a:pt x="1108230" y="192337"/>
              </a:lnTo>
              <a:lnTo>
                <a:pt x="0" y="192337"/>
              </a:lnTo>
              <a:lnTo>
                <a:pt x="0" y="3846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ED3D79-D39B-4ACB-80DA-3EE154A05504}">
      <dsp:nvSpPr>
        <dsp:cNvPr id="0" name=""/>
        <dsp:cNvSpPr/>
      </dsp:nvSpPr>
      <dsp:spPr>
        <a:xfrm>
          <a:off x="920284" y="1859506"/>
          <a:ext cx="3324690" cy="384674"/>
        </a:xfrm>
        <a:custGeom>
          <a:avLst/>
          <a:gdLst/>
          <a:ahLst/>
          <a:cxnLst/>
          <a:rect l="0" t="0" r="0" b="0"/>
          <a:pathLst>
            <a:path>
              <a:moveTo>
                <a:pt x="3324690" y="0"/>
              </a:moveTo>
              <a:lnTo>
                <a:pt x="3324690" y="192337"/>
              </a:lnTo>
              <a:lnTo>
                <a:pt x="0" y="192337"/>
              </a:lnTo>
              <a:lnTo>
                <a:pt x="0" y="3846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0437EA-6674-46A6-95E8-C62476FAE109}">
      <dsp:nvSpPr>
        <dsp:cNvPr id="0" name=""/>
        <dsp:cNvSpPr/>
      </dsp:nvSpPr>
      <dsp:spPr>
        <a:xfrm>
          <a:off x="3329082" y="943613"/>
          <a:ext cx="1831785" cy="9158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1600" b="1" i="0" u="none" strike="noStrike" kern="1200" cap="none" normalizeH="0" baseline="0" smtClean="0">
              <a:ln>
                <a:noFill/>
              </a:ln>
              <a:solidFill>
                <a:schemeClr val="tx1"/>
              </a:solidFill>
              <a:effectLst/>
              <a:latin typeface="Times New Roman" pitchFamily="18" charset="0"/>
            </a:rPr>
            <a:t>Pagrindinės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lt-LT" sz="1600" b="1" i="0" u="none" strike="noStrike" kern="1200" cap="none" normalizeH="0" baseline="0" smtClean="0">
              <a:ln>
                <a:noFill/>
              </a:ln>
              <a:solidFill>
                <a:schemeClr val="tx1"/>
              </a:solidFill>
              <a:effectLst/>
              <a:latin typeface="Times New Roman" pitchFamily="18" charset="0"/>
            </a:rPr>
            <a:t>formuojamojo </a:t>
          </a:r>
        </a:p>
        <a:p>
          <a:pPr marL="0" marR="0" lvl="0" indent="0" algn="ctr" defTabSz="914400" rtl="0" eaLnBrk="1" fontAlgn="base" latinLnBrk="0" hangingPunct="1">
            <a:lnSpc>
              <a:spcPct val="100000"/>
            </a:lnSpc>
            <a:spcBef>
              <a:spcPct val="0"/>
            </a:spcBef>
            <a:spcAft>
              <a:spcPct val="0"/>
            </a:spcAft>
            <a:buClrTx/>
            <a:buSzTx/>
            <a:buFontTx/>
            <a:buNone/>
            <a:tabLst/>
          </a:pPr>
          <a:r>
            <a:rPr kumimoji="0" lang="lt-LT" sz="1600" b="1" i="0" u="none" strike="noStrike" kern="1200" cap="none" normalizeH="0" baseline="0" smtClean="0">
              <a:ln>
                <a:noFill/>
              </a:ln>
              <a:solidFill>
                <a:schemeClr val="tx1"/>
              </a:solidFill>
              <a:effectLst/>
              <a:latin typeface="Times New Roman" pitchFamily="18" charset="0"/>
            </a:rPr>
            <a:t>vertinimo strategijos</a:t>
          </a:r>
        </a:p>
      </dsp:txBody>
      <dsp:txXfrm>
        <a:off x="3329082" y="943613"/>
        <a:ext cx="1831785" cy="915892"/>
      </dsp:txXfrm>
    </dsp:sp>
    <dsp:sp modelId="{F847FE14-0D7E-438B-9D22-9E330B36E145}">
      <dsp:nvSpPr>
        <dsp:cNvPr id="0" name=""/>
        <dsp:cNvSpPr/>
      </dsp:nvSpPr>
      <dsp:spPr>
        <a:xfrm>
          <a:off x="4391" y="2244181"/>
          <a:ext cx="1831785" cy="9158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1600" b="1" i="0" u="none" strike="noStrike" kern="1200" cap="none" normalizeH="0" baseline="0" smtClean="0">
              <a:ln>
                <a:noFill/>
              </a:ln>
              <a:solidFill>
                <a:schemeClr val="tx1"/>
              </a:solidFill>
              <a:effectLst/>
              <a:latin typeface="Times New Roman" pitchFamily="18" charset="0"/>
            </a:rPr>
            <a:t>Stebėjimas</a:t>
          </a:r>
        </a:p>
      </dsp:txBody>
      <dsp:txXfrm>
        <a:off x="4391" y="2244181"/>
        <a:ext cx="1831785" cy="915892"/>
      </dsp:txXfrm>
    </dsp:sp>
    <dsp:sp modelId="{1929D51A-CC75-4234-A92C-C45EF80F89FB}">
      <dsp:nvSpPr>
        <dsp:cNvPr id="0" name=""/>
        <dsp:cNvSpPr/>
      </dsp:nvSpPr>
      <dsp:spPr>
        <a:xfrm>
          <a:off x="2220852" y="2244181"/>
          <a:ext cx="1831785" cy="9158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1600" b="1" i="0" u="none" strike="noStrike" kern="1200" cap="none" normalizeH="0" baseline="0" smtClean="0">
              <a:ln>
                <a:noFill/>
              </a:ln>
              <a:solidFill>
                <a:schemeClr val="tx1"/>
              </a:solidFill>
              <a:effectLst/>
              <a:latin typeface="Times New Roman" pitchFamily="18" charset="0"/>
            </a:rPr>
            <a:t>Klausimai</a:t>
          </a:r>
        </a:p>
      </dsp:txBody>
      <dsp:txXfrm>
        <a:off x="2220852" y="2244181"/>
        <a:ext cx="1831785" cy="915892"/>
      </dsp:txXfrm>
    </dsp:sp>
    <dsp:sp modelId="{06D1BC1D-4AF4-4250-8C8D-6AB5D04D7417}">
      <dsp:nvSpPr>
        <dsp:cNvPr id="0" name=""/>
        <dsp:cNvSpPr/>
      </dsp:nvSpPr>
      <dsp:spPr>
        <a:xfrm>
          <a:off x="4437312" y="2244181"/>
          <a:ext cx="1831785" cy="9158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1600" b="1" i="0" u="none" strike="noStrike" kern="1200" cap="none" normalizeH="0" baseline="0" smtClean="0">
              <a:ln>
                <a:noFill/>
              </a:ln>
              <a:solidFill>
                <a:schemeClr val="tx1"/>
              </a:solidFill>
              <a:effectLst/>
              <a:latin typeface="Times New Roman" pitchFamily="18" charset="0"/>
            </a:rPr>
            <a:t>Grįžtamasis ryšys</a:t>
          </a:r>
        </a:p>
      </dsp:txBody>
      <dsp:txXfrm>
        <a:off x="4437312" y="2244181"/>
        <a:ext cx="1831785" cy="915892"/>
      </dsp:txXfrm>
    </dsp:sp>
    <dsp:sp modelId="{C5426FA0-1449-440D-8A77-696C10619721}">
      <dsp:nvSpPr>
        <dsp:cNvPr id="0" name=""/>
        <dsp:cNvSpPr/>
      </dsp:nvSpPr>
      <dsp:spPr>
        <a:xfrm>
          <a:off x="6653772" y="2244181"/>
          <a:ext cx="1831785" cy="9158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1600" b="1" i="0" u="none" strike="noStrike" kern="1200" cap="none" normalizeH="0" baseline="0" smtClean="0">
              <a:ln>
                <a:noFill/>
              </a:ln>
              <a:solidFill>
                <a:schemeClr val="tx1"/>
              </a:solidFill>
              <a:effectLst/>
              <a:latin typeface="Times New Roman" pitchFamily="18" charset="0"/>
            </a:rPr>
            <a:t>Savęs vertinimas</a:t>
          </a:r>
        </a:p>
      </dsp:txBody>
      <dsp:txXfrm>
        <a:off x="6653772" y="2244181"/>
        <a:ext cx="1831785" cy="91589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hdr" sz="quarter"/>
          </p:nvPr>
        </p:nvSpPr>
        <p:spPr bwMode="auto">
          <a:xfrm>
            <a:off x="0"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effectLst/>
              </a:defRPr>
            </a:lvl1pPr>
          </a:lstStyle>
          <a:p>
            <a:endParaRPr lang="lt-LT"/>
          </a:p>
        </p:txBody>
      </p:sp>
      <p:sp>
        <p:nvSpPr>
          <p:cNvPr id="153603" name="Rectangle 3"/>
          <p:cNvSpPr>
            <a:spLocks noGrp="1" noChangeArrowheads="1"/>
          </p:cNvSpPr>
          <p:nvPr>
            <p:ph type="dt" sz="quarter" idx="1"/>
          </p:nvPr>
        </p:nvSpPr>
        <p:spPr bwMode="auto">
          <a:xfrm>
            <a:off x="3778250"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effectLst/>
              </a:defRPr>
            </a:lvl1pPr>
          </a:lstStyle>
          <a:p>
            <a:endParaRPr lang="lt-LT"/>
          </a:p>
        </p:txBody>
      </p:sp>
      <p:sp>
        <p:nvSpPr>
          <p:cNvPr id="153604" name="Rectangle 4"/>
          <p:cNvSpPr>
            <a:spLocks noGrp="1" noChangeArrowheads="1"/>
          </p:cNvSpPr>
          <p:nvPr>
            <p:ph type="ftr" sz="quarter" idx="2"/>
          </p:nvPr>
        </p:nvSpPr>
        <p:spPr bwMode="auto">
          <a:xfrm>
            <a:off x="0" y="9428163"/>
            <a:ext cx="288925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defRPr>
            </a:lvl1pPr>
          </a:lstStyle>
          <a:p>
            <a:endParaRPr lang="lt-LT"/>
          </a:p>
        </p:txBody>
      </p:sp>
      <p:sp>
        <p:nvSpPr>
          <p:cNvPr id="153605" name="Rectangle 5"/>
          <p:cNvSpPr>
            <a:spLocks noGrp="1" noChangeArrowheads="1"/>
          </p:cNvSpPr>
          <p:nvPr>
            <p:ph type="sldNum" sz="quarter" idx="3"/>
          </p:nvPr>
        </p:nvSpPr>
        <p:spPr bwMode="auto">
          <a:xfrm>
            <a:off x="3778250" y="9428163"/>
            <a:ext cx="288925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defRPr>
            </a:lvl1pPr>
          </a:lstStyle>
          <a:p>
            <a:fld id="{71295ED8-A737-47F7-BAA2-9802E7311088}" type="slidenum">
              <a:rPr lang="lt-LT"/>
              <a:pPr/>
              <a:t>‹#›</a:t>
            </a:fld>
            <a:endParaRPr lang="lt-LT"/>
          </a:p>
        </p:txBody>
      </p:sp>
    </p:spTree>
    <p:extLst>
      <p:ext uri="{BB962C8B-B14F-4D97-AF65-F5344CB8AC3E}">
        <p14:creationId xmlns:p14="http://schemas.microsoft.com/office/powerpoint/2010/main" val="25921147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effectLst/>
                <a:latin typeface="Arial" charset="0"/>
              </a:defRPr>
            </a:lvl1pPr>
          </a:lstStyle>
          <a:p>
            <a:endParaRPr lang="en-GB"/>
          </a:p>
        </p:txBody>
      </p:sp>
      <p:sp>
        <p:nvSpPr>
          <p:cNvPr id="25603" name="Rectangle 3"/>
          <p:cNvSpPr>
            <a:spLocks noGrp="1" noChangeArrowheads="1"/>
          </p:cNvSpPr>
          <p:nvPr>
            <p:ph type="dt" idx="1"/>
          </p:nvPr>
        </p:nvSpPr>
        <p:spPr bwMode="auto">
          <a:xfrm>
            <a:off x="3779838"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effectLst/>
                <a:latin typeface="Arial" charset="0"/>
              </a:defRPr>
            </a:lvl1pPr>
          </a:lstStyle>
          <a:p>
            <a:endParaRPr lang="en-GB"/>
          </a:p>
        </p:txBody>
      </p:sp>
      <p:sp>
        <p:nvSpPr>
          <p:cNvPr id="25604" name="Rectangle 4"/>
          <p:cNvSpPr>
            <a:spLocks noGrp="1" noRot="1" noChangeAspect="1" noChangeArrowheads="1" noTextEdit="1"/>
          </p:cNvSpPr>
          <p:nvPr>
            <p:ph type="sldImg" idx="2"/>
          </p:nvPr>
        </p:nvSpPr>
        <p:spPr bwMode="auto">
          <a:xfrm>
            <a:off x="852488" y="744538"/>
            <a:ext cx="4964112"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5605" name="Rectangle 5"/>
          <p:cNvSpPr>
            <a:spLocks noGrp="1" noChangeArrowheads="1"/>
          </p:cNvSpPr>
          <p:nvPr>
            <p:ph type="body" sz="quarter" idx="3"/>
          </p:nvPr>
        </p:nvSpPr>
        <p:spPr bwMode="auto">
          <a:xfrm>
            <a:off x="889000" y="4714875"/>
            <a:ext cx="4891088"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5606" name="Rectangle 6"/>
          <p:cNvSpPr>
            <a:spLocks noGrp="1" noChangeArrowheads="1"/>
          </p:cNvSpPr>
          <p:nvPr>
            <p:ph type="ftr" sz="quarter" idx="4"/>
          </p:nvPr>
        </p:nvSpPr>
        <p:spPr bwMode="auto">
          <a:xfrm>
            <a:off x="0" y="942975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latin typeface="Arial" charset="0"/>
              </a:defRPr>
            </a:lvl1pPr>
          </a:lstStyle>
          <a:p>
            <a:endParaRPr lang="en-GB"/>
          </a:p>
        </p:txBody>
      </p:sp>
      <p:sp>
        <p:nvSpPr>
          <p:cNvPr id="25607" name="Rectangle 7"/>
          <p:cNvSpPr>
            <a:spLocks noGrp="1" noChangeArrowheads="1"/>
          </p:cNvSpPr>
          <p:nvPr>
            <p:ph type="sldNum" sz="quarter" idx="5"/>
          </p:nvPr>
        </p:nvSpPr>
        <p:spPr bwMode="auto">
          <a:xfrm>
            <a:off x="3779838" y="942975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latin typeface="Arial" charset="0"/>
              </a:defRPr>
            </a:lvl1pPr>
          </a:lstStyle>
          <a:p>
            <a:fld id="{9B811F0F-D40F-40CD-B05A-52AAEA62A911}" type="slidenum">
              <a:rPr lang="en-GB"/>
              <a:pPr/>
              <a:t>‹#›</a:t>
            </a:fld>
            <a:endParaRPr lang="en-GB"/>
          </a:p>
        </p:txBody>
      </p:sp>
    </p:spTree>
    <p:extLst>
      <p:ext uri="{BB962C8B-B14F-4D97-AF65-F5344CB8AC3E}">
        <p14:creationId xmlns:p14="http://schemas.microsoft.com/office/powerpoint/2010/main" val="236695567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37D677-B0D3-4791-9723-BC8C29B0EB50}" type="slidenum">
              <a:rPr lang="en-GB"/>
              <a:pPr/>
              <a:t>70</a:t>
            </a:fld>
            <a:endParaRPr lang="en-GB"/>
          </a:p>
        </p:txBody>
      </p:sp>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xfrm>
            <a:off x="666750" y="4714875"/>
            <a:ext cx="5335588" cy="4467225"/>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B18177-0B0F-4382-B2F5-723749579000}" type="slidenum">
              <a:rPr lang="en-GB"/>
              <a:pPr/>
              <a:t>72</a:t>
            </a:fld>
            <a:endParaRPr lang="en-GB"/>
          </a:p>
        </p:txBody>
      </p:sp>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a:xfrm>
            <a:off x="666750" y="4714875"/>
            <a:ext cx="5335588" cy="4467225"/>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1C484E-2860-4A51-A014-E9C201F017A7}" type="slidenum">
              <a:rPr lang="en-GB"/>
              <a:pPr/>
              <a:t>73</a:t>
            </a:fld>
            <a:endParaRPr lang="en-GB"/>
          </a:p>
        </p:txBody>
      </p:sp>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a:xfrm>
            <a:off x="666750" y="4714875"/>
            <a:ext cx="5335588" cy="4467225"/>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C29988-8A72-4E6F-AEEC-64AEF03B34CF}" type="slidenum">
              <a:rPr lang="en-GB"/>
              <a:pPr/>
              <a:t>74</a:t>
            </a:fld>
            <a:endParaRPr lang="en-GB"/>
          </a:p>
        </p:txBody>
      </p:sp>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a:xfrm>
            <a:off x="666750" y="4714875"/>
            <a:ext cx="5335588" cy="4467225"/>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avadinimo skaidrė">
    <p:spTree>
      <p:nvGrpSpPr>
        <p:cNvPr id="1" name=""/>
        <p:cNvGrpSpPr/>
        <p:nvPr/>
      </p:nvGrpSpPr>
      <p:grpSpPr>
        <a:xfrm>
          <a:off x="0" y="0"/>
          <a:ext cx="0" cy="0"/>
          <a:chOff x="0" y="0"/>
          <a:chExt cx="0" cy="0"/>
        </a:xfrm>
      </p:grpSpPr>
      <p:sp>
        <p:nvSpPr>
          <p:cNvPr id="166914" name="Rectangle 2"/>
          <p:cNvSpPr>
            <a:spLocks noGrp="1" noChangeArrowheads="1"/>
          </p:cNvSpPr>
          <p:nvPr>
            <p:ph type="ctrTitle"/>
          </p:nvPr>
        </p:nvSpPr>
        <p:spPr>
          <a:xfrm>
            <a:off x="914400" y="1524000"/>
            <a:ext cx="7623175" cy="1752600"/>
          </a:xfrm>
        </p:spPr>
        <p:txBody>
          <a:bodyPr/>
          <a:lstStyle>
            <a:lvl1pPr>
              <a:defRPr sz="5000"/>
            </a:lvl1pPr>
          </a:lstStyle>
          <a:p>
            <a:pPr lvl="0"/>
            <a:r>
              <a:rPr lang="lt-LT" altLang="en-US" noProof="0" smtClean="0"/>
              <a:t>Spustelėję redag. ruoš. pavad. stilių</a:t>
            </a:r>
            <a:endParaRPr lang="en-US" altLang="en-US" noProof="0" smtClean="0"/>
          </a:p>
        </p:txBody>
      </p:sp>
      <p:sp>
        <p:nvSpPr>
          <p:cNvPr id="166915"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pPr lvl="0"/>
            <a:r>
              <a:rPr lang="lt-LT" altLang="en-US" noProof="0" smtClean="0"/>
              <a:t>Spustelėję redag. ruoš. paantrš. stilių</a:t>
            </a:r>
            <a:endParaRPr lang="en-US" altLang="en-US" noProof="0" smtClean="0"/>
          </a:p>
        </p:txBody>
      </p:sp>
      <p:sp>
        <p:nvSpPr>
          <p:cNvPr id="166916" name="Rectangle 4"/>
          <p:cNvSpPr>
            <a:spLocks noGrp="1" noChangeArrowheads="1"/>
          </p:cNvSpPr>
          <p:nvPr>
            <p:ph type="dt" sz="half" idx="2"/>
          </p:nvPr>
        </p:nvSpPr>
        <p:spPr/>
        <p:txBody>
          <a:bodyPr/>
          <a:lstStyle>
            <a:lvl1pPr>
              <a:defRPr/>
            </a:lvl1pPr>
          </a:lstStyle>
          <a:p>
            <a:endParaRPr lang="en-US" altLang="en-US"/>
          </a:p>
        </p:txBody>
      </p:sp>
      <p:sp>
        <p:nvSpPr>
          <p:cNvPr id="166917" name="Rectangle 5"/>
          <p:cNvSpPr>
            <a:spLocks noGrp="1" noChangeArrowheads="1"/>
          </p:cNvSpPr>
          <p:nvPr>
            <p:ph type="ftr" sz="quarter" idx="3"/>
          </p:nvPr>
        </p:nvSpPr>
        <p:spPr>
          <a:xfrm>
            <a:off x="3124200" y="6243638"/>
            <a:ext cx="2895600" cy="457200"/>
          </a:xfrm>
        </p:spPr>
        <p:txBody>
          <a:bodyPr/>
          <a:lstStyle>
            <a:lvl1pPr>
              <a:defRPr/>
            </a:lvl1pPr>
          </a:lstStyle>
          <a:p>
            <a:endParaRPr lang="en-US" altLang="en-US"/>
          </a:p>
        </p:txBody>
      </p:sp>
      <p:sp>
        <p:nvSpPr>
          <p:cNvPr id="166918" name="Rectangle 6"/>
          <p:cNvSpPr>
            <a:spLocks noGrp="1" noChangeArrowheads="1"/>
          </p:cNvSpPr>
          <p:nvPr>
            <p:ph type="sldNum" sz="quarter" idx="4"/>
          </p:nvPr>
        </p:nvSpPr>
        <p:spPr/>
        <p:txBody>
          <a:bodyPr/>
          <a:lstStyle>
            <a:lvl1pPr>
              <a:defRPr/>
            </a:lvl1pPr>
          </a:lstStyle>
          <a:p>
            <a:fld id="{F54C3F79-57B7-4306-B1D6-599128754852}" type="slidenum">
              <a:rPr lang="en-US" altLang="en-US"/>
              <a:pPr/>
              <a:t>‹#›</a:t>
            </a:fld>
            <a:endParaRPr lang="en-US" altLang="en-US"/>
          </a:p>
        </p:txBody>
      </p:sp>
      <p:sp>
        <p:nvSpPr>
          <p:cNvPr id="166919" name="Freeform 7"/>
          <p:cNvSpPr>
            <a:spLocks noChangeArrowheads="1"/>
          </p:cNvSpPr>
          <p:nvPr/>
        </p:nvSpPr>
        <p:spPr bwMode="auto">
          <a:xfrm>
            <a:off x="609600" y="1219200"/>
            <a:ext cx="7924800" cy="9144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lt-LT"/>
          </a:p>
        </p:txBody>
      </p:sp>
      <p:sp>
        <p:nvSpPr>
          <p:cNvPr id="166920"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t-LT"/>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lvl1pPr>
              <a:defRPr/>
            </a:lvl1pPr>
          </a:lstStyle>
          <a:p>
            <a:endParaRPr lang="en-US" altLang="en-US"/>
          </a:p>
        </p:txBody>
      </p:sp>
      <p:sp>
        <p:nvSpPr>
          <p:cNvPr id="5" name="Poraštės vietos rezervavimo ženklas 4"/>
          <p:cNvSpPr>
            <a:spLocks noGrp="1"/>
          </p:cNvSpPr>
          <p:nvPr>
            <p:ph type="ftr" sz="quarter" idx="11"/>
          </p:nvPr>
        </p:nvSpPr>
        <p:spPr/>
        <p:txBody>
          <a:bodyPr/>
          <a:lstStyle>
            <a:lvl1pPr>
              <a:defRPr/>
            </a:lvl1pPr>
          </a:lstStyle>
          <a:p>
            <a:endParaRPr lang="en-US" altLang="en-US"/>
          </a:p>
        </p:txBody>
      </p:sp>
      <p:sp>
        <p:nvSpPr>
          <p:cNvPr id="6" name="Skaidrės numerio vietos rezervavimo ženklas 5"/>
          <p:cNvSpPr>
            <a:spLocks noGrp="1"/>
          </p:cNvSpPr>
          <p:nvPr>
            <p:ph type="sldNum" sz="quarter" idx="12"/>
          </p:nvPr>
        </p:nvSpPr>
        <p:spPr/>
        <p:txBody>
          <a:bodyPr/>
          <a:lstStyle>
            <a:lvl1pPr>
              <a:defRPr/>
            </a:lvl1pPr>
          </a:lstStyle>
          <a:p>
            <a:fld id="{6106F2C8-DA3C-4875-8CEF-E0966E47A976}" type="slidenum">
              <a:rPr lang="en-US" altLang="en-US"/>
              <a:pPr/>
              <a:t>‹#›</a:t>
            </a:fld>
            <a:endParaRPr lang="en-US" altLang="en-US"/>
          </a:p>
        </p:txBody>
      </p:sp>
    </p:spTree>
    <p:extLst>
      <p:ext uri="{BB962C8B-B14F-4D97-AF65-F5344CB8AC3E}">
        <p14:creationId xmlns:p14="http://schemas.microsoft.com/office/powerpoint/2010/main" val="1378257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7813"/>
            <a:ext cx="2057400" cy="5853112"/>
          </a:xfrm>
        </p:spPr>
        <p:txBody>
          <a:bodyPr vert="eaVert"/>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a:xfrm>
            <a:off x="457200" y="277813"/>
            <a:ext cx="6019800" cy="5853112"/>
          </a:xfrm>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lvl1pPr>
              <a:defRPr/>
            </a:lvl1pPr>
          </a:lstStyle>
          <a:p>
            <a:endParaRPr lang="en-US" altLang="en-US"/>
          </a:p>
        </p:txBody>
      </p:sp>
      <p:sp>
        <p:nvSpPr>
          <p:cNvPr id="5" name="Poraštės vietos rezervavimo ženklas 4"/>
          <p:cNvSpPr>
            <a:spLocks noGrp="1"/>
          </p:cNvSpPr>
          <p:nvPr>
            <p:ph type="ftr" sz="quarter" idx="11"/>
          </p:nvPr>
        </p:nvSpPr>
        <p:spPr/>
        <p:txBody>
          <a:bodyPr/>
          <a:lstStyle>
            <a:lvl1pPr>
              <a:defRPr/>
            </a:lvl1pPr>
          </a:lstStyle>
          <a:p>
            <a:endParaRPr lang="en-US" altLang="en-US"/>
          </a:p>
        </p:txBody>
      </p:sp>
      <p:sp>
        <p:nvSpPr>
          <p:cNvPr id="6" name="Skaidrės numerio vietos rezervavimo ženklas 5"/>
          <p:cNvSpPr>
            <a:spLocks noGrp="1"/>
          </p:cNvSpPr>
          <p:nvPr>
            <p:ph type="sldNum" sz="quarter" idx="12"/>
          </p:nvPr>
        </p:nvSpPr>
        <p:spPr/>
        <p:txBody>
          <a:bodyPr/>
          <a:lstStyle>
            <a:lvl1pPr>
              <a:defRPr/>
            </a:lvl1pPr>
          </a:lstStyle>
          <a:p>
            <a:fld id="{9C0291E1-1A6A-437F-A669-23A2E4E5679F}" type="slidenum">
              <a:rPr lang="en-US" altLang="en-US"/>
              <a:pPr/>
              <a:t>‹#›</a:t>
            </a:fld>
            <a:endParaRPr lang="en-US" altLang="en-US"/>
          </a:p>
        </p:txBody>
      </p:sp>
    </p:spTree>
    <p:extLst>
      <p:ext uri="{BB962C8B-B14F-4D97-AF65-F5344CB8AC3E}">
        <p14:creationId xmlns:p14="http://schemas.microsoft.com/office/powerpoint/2010/main" val="18271086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Pavadinimas ir lentel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7813"/>
            <a:ext cx="8229600" cy="1139825"/>
          </a:xfrm>
        </p:spPr>
        <p:txBody>
          <a:bodyPr/>
          <a:lstStyle/>
          <a:p>
            <a:r>
              <a:rPr lang="lt-LT" smtClean="0"/>
              <a:t>Spustelėję redag. ruoš. pavad. stilių</a:t>
            </a:r>
            <a:endParaRPr lang="lt-LT"/>
          </a:p>
        </p:txBody>
      </p:sp>
      <p:sp>
        <p:nvSpPr>
          <p:cNvPr id="3" name="Lentelės vietos rezervavimo ženklas 2"/>
          <p:cNvSpPr>
            <a:spLocks noGrp="1"/>
          </p:cNvSpPr>
          <p:nvPr>
            <p:ph type="tbl" idx="1"/>
          </p:nvPr>
        </p:nvSpPr>
        <p:spPr>
          <a:xfrm>
            <a:off x="457200" y="1600200"/>
            <a:ext cx="8229600" cy="4530725"/>
          </a:xfrm>
        </p:spPr>
        <p:txBody>
          <a:bodyPr/>
          <a:lstStyle/>
          <a:p>
            <a:r>
              <a:rPr lang="lt-LT" smtClean="0"/>
              <a:t>Spustelėkite piktogramą, jei norite pridėti lentelę</a:t>
            </a:r>
            <a:endParaRPr lang="lt-LT"/>
          </a:p>
        </p:txBody>
      </p:sp>
      <p:sp>
        <p:nvSpPr>
          <p:cNvPr id="4" name="Datos vietos rezervavimo ženklas 3"/>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5" name="Poraštės vietos rezervavimo ženklas 4"/>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6" name="Skaidrės numerio vietos rezervavimo ženklas 5"/>
          <p:cNvSpPr>
            <a:spLocks noGrp="1"/>
          </p:cNvSpPr>
          <p:nvPr>
            <p:ph type="sldNum" sz="quarter" idx="12"/>
          </p:nvPr>
        </p:nvSpPr>
        <p:spPr>
          <a:xfrm>
            <a:off x="6553200" y="6243638"/>
            <a:ext cx="2133600" cy="457200"/>
          </a:xfrm>
        </p:spPr>
        <p:txBody>
          <a:bodyPr/>
          <a:lstStyle>
            <a:lvl1pPr>
              <a:defRPr/>
            </a:lvl1pPr>
          </a:lstStyle>
          <a:p>
            <a:fld id="{3F40ACBD-6946-4458-8087-C06229267A01}" type="slidenum">
              <a:rPr lang="en-US" altLang="en-US"/>
              <a:pPr/>
              <a:t>‹#›</a:t>
            </a:fld>
            <a:endParaRPr lang="en-US" altLang="en-US"/>
          </a:p>
        </p:txBody>
      </p:sp>
    </p:spTree>
    <p:extLst>
      <p:ext uri="{BB962C8B-B14F-4D97-AF65-F5344CB8AC3E}">
        <p14:creationId xmlns:p14="http://schemas.microsoft.com/office/powerpoint/2010/main" val="80911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Pavadinimas, tekstas ir iliustracija">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7813"/>
            <a:ext cx="8229600" cy="1139825"/>
          </a:xfrm>
        </p:spPr>
        <p:txBody>
          <a:bodyPr/>
          <a:lstStyle/>
          <a:p>
            <a:r>
              <a:rPr lang="lt-LT" smtClean="0"/>
              <a:t>Spustelėję redag. ruoš. pavad. stilių</a:t>
            </a:r>
            <a:endParaRPr lang="lt-LT"/>
          </a:p>
        </p:txBody>
      </p:sp>
      <p:sp>
        <p:nvSpPr>
          <p:cNvPr id="3" name="Teksto vietos rezervavimo ženklas 2"/>
          <p:cNvSpPr>
            <a:spLocks noGrp="1"/>
          </p:cNvSpPr>
          <p:nvPr>
            <p:ph type="body" sz="half" idx="1"/>
          </p:nvPr>
        </p:nvSpPr>
        <p:spPr>
          <a:xfrm>
            <a:off x="457200" y="1600200"/>
            <a:ext cx="4038600" cy="4530725"/>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Iliustracijos vietos rezervavimo ženklas 3"/>
          <p:cNvSpPr>
            <a:spLocks noGrp="1"/>
          </p:cNvSpPr>
          <p:nvPr>
            <p:ph type="clipArt" sz="half" idx="2"/>
          </p:nvPr>
        </p:nvSpPr>
        <p:spPr>
          <a:xfrm>
            <a:off x="4648200" y="1600200"/>
            <a:ext cx="4038600" cy="4530725"/>
          </a:xfrm>
        </p:spPr>
        <p:txBody>
          <a:bodyPr/>
          <a:lstStyle/>
          <a:p>
            <a:r>
              <a:rPr lang="lt-LT" smtClean="0"/>
              <a:t>Spustelėkite piktogramą, jei norite pridėti iliustraciją</a:t>
            </a:r>
            <a:endParaRPr lang="lt-LT"/>
          </a:p>
        </p:txBody>
      </p:sp>
      <p:sp>
        <p:nvSpPr>
          <p:cNvPr id="5" name="Datos vietos rezervavimo ženklas 4"/>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6" name="Poraštės vietos rezervavimo ženklas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kaidrės numerio vietos rezervavimo ženklas 6"/>
          <p:cNvSpPr>
            <a:spLocks noGrp="1"/>
          </p:cNvSpPr>
          <p:nvPr>
            <p:ph type="sldNum" sz="quarter" idx="12"/>
          </p:nvPr>
        </p:nvSpPr>
        <p:spPr>
          <a:xfrm>
            <a:off x="6553200" y="6243638"/>
            <a:ext cx="2133600" cy="457200"/>
          </a:xfrm>
        </p:spPr>
        <p:txBody>
          <a:bodyPr/>
          <a:lstStyle>
            <a:lvl1pPr>
              <a:defRPr/>
            </a:lvl1pPr>
          </a:lstStyle>
          <a:p>
            <a:fld id="{EB44C7A0-CBB0-4945-926B-6FFAB60ADFB8}" type="slidenum">
              <a:rPr lang="en-US" altLang="en-US"/>
              <a:pPr/>
              <a:t>‹#›</a:t>
            </a:fld>
            <a:endParaRPr lang="en-US" altLang="en-US"/>
          </a:p>
        </p:txBody>
      </p:sp>
    </p:spTree>
    <p:extLst>
      <p:ext uri="{BB962C8B-B14F-4D97-AF65-F5344CB8AC3E}">
        <p14:creationId xmlns:p14="http://schemas.microsoft.com/office/powerpoint/2010/main" val="28978162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Pavadinimas, paprastoji ir organizacijos schema">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7813"/>
            <a:ext cx="8229600" cy="1139825"/>
          </a:xfrm>
        </p:spPr>
        <p:txBody>
          <a:bodyPr/>
          <a:lstStyle/>
          <a:p>
            <a:r>
              <a:rPr lang="lt-LT" smtClean="0"/>
              <a:t>Spustelėję redag. ruoš. pavad. stilių</a:t>
            </a:r>
            <a:endParaRPr lang="lt-LT"/>
          </a:p>
        </p:txBody>
      </p:sp>
      <p:sp>
        <p:nvSpPr>
          <p:cNvPr id="3" name="SmartArt vietos rezervavimo ženklas 2"/>
          <p:cNvSpPr>
            <a:spLocks noGrp="1"/>
          </p:cNvSpPr>
          <p:nvPr>
            <p:ph type="dgm" idx="1"/>
          </p:nvPr>
        </p:nvSpPr>
        <p:spPr>
          <a:xfrm>
            <a:off x="457200" y="1600200"/>
            <a:ext cx="8229600" cy="4530725"/>
          </a:xfrm>
        </p:spPr>
        <p:txBody>
          <a:bodyPr/>
          <a:lstStyle/>
          <a:p>
            <a:r>
              <a:rPr lang="lt-LT" smtClean="0"/>
              <a:t>Spustelėkite piktogramą, jei norite pridėti SmartArt grafinis elementas</a:t>
            </a:r>
            <a:endParaRPr lang="lt-LT"/>
          </a:p>
        </p:txBody>
      </p:sp>
      <p:sp>
        <p:nvSpPr>
          <p:cNvPr id="4" name="Datos vietos rezervavimo ženklas 3"/>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5" name="Poraštės vietos rezervavimo ženklas 4"/>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6" name="Skaidrės numerio vietos rezervavimo ženklas 5"/>
          <p:cNvSpPr>
            <a:spLocks noGrp="1"/>
          </p:cNvSpPr>
          <p:nvPr>
            <p:ph type="sldNum" sz="quarter" idx="12"/>
          </p:nvPr>
        </p:nvSpPr>
        <p:spPr>
          <a:xfrm>
            <a:off x="6553200" y="6243638"/>
            <a:ext cx="2133600" cy="457200"/>
          </a:xfrm>
        </p:spPr>
        <p:txBody>
          <a:bodyPr/>
          <a:lstStyle>
            <a:lvl1pPr>
              <a:defRPr/>
            </a:lvl1pPr>
          </a:lstStyle>
          <a:p>
            <a:fld id="{DA07898F-7AA4-4AD1-86AE-F065D9223F0F}" type="slidenum">
              <a:rPr lang="en-US" altLang="en-US"/>
              <a:pPr/>
              <a:t>‹#›</a:t>
            </a:fld>
            <a:endParaRPr lang="en-US" altLang="en-US"/>
          </a:p>
        </p:txBody>
      </p:sp>
    </p:spTree>
    <p:extLst>
      <p:ext uri="{BB962C8B-B14F-4D97-AF65-F5344CB8AC3E}">
        <p14:creationId xmlns:p14="http://schemas.microsoft.com/office/powerpoint/2010/main" val="1872895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Pavadinimas, turinys ir tekstas">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7813"/>
            <a:ext cx="8229600" cy="1139825"/>
          </a:xfrm>
        </p:spPr>
        <p:txBody>
          <a:bodyPr/>
          <a:lstStyle/>
          <a:p>
            <a:r>
              <a:rPr lang="lt-LT" smtClean="0"/>
              <a:t>Spustelėję redag. ruoš. pavad. stilių</a:t>
            </a:r>
            <a:endParaRPr lang="lt-LT"/>
          </a:p>
        </p:txBody>
      </p:sp>
      <p:sp>
        <p:nvSpPr>
          <p:cNvPr id="3" name="Turinio vietos rezervavimo ženklas 2"/>
          <p:cNvSpPr>
            <a:spLocks noGrp="1"/>
          </p:cNvSpPr>
          <p:nvPr>
            <p:ph sz="half" idx="1"/>
          </p:nvPr>
        </p:nvSpPr>
        <p:spPr>
          <a:xfrm>
            <a:off x="457200" y="1600200"/>
            <a:ext cx="4038600" cy="4530725"/>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eksto vietos rezervavimo ženklas 3"/>
          <p:cNvSpPr>
            <a:spLocks noGrp="1"/>
          </p:cNvSpPr>
          <p:nvPr>
            <p:ph type="body" sz="half" idx="2"/>
          </p:nvPr>
        </p:nvSpPr>
        <p:spPr>
          <a:xfrm>
            <a:off x="4648200" y="1600200"/>
            <a:ext cx="4038600" cy="4530725"/>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Datos vietos rezervavimo ženklas 4"/>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6" name="Poraštės vietos rezervavimo ženklas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kaidrės numerio vietos rezervavimo ženklas 6"/>
          <p:cNvSpPr>
            <a:spLocks noGrp="1"/>
          </p:cNvSpPr>
          <p:nvPr>
            <p:ph type="sldNum" sz="quarter" idx="12"/>
          </p:nvPr>
        </p:nvSpPr>
        <p:spPr>
          <a:xfrm>
            <a:off x="6553200" y="6243638"/>
            <a:ext cx="2133600" cy="457200"/>
          </a:xfrm>
        </p:spPr>
        <p:txBody>
          <a:bodyPr/>
          <a:lstStyle>
            <a:lvl1pPr>
              <a:defRPr/>
            </a:lvl1pPr>
          </a:lstStyle>
          <a:p>
            <a:fld id="{39248BB0-985F-4EE7-A618-53DF4DF1C3CE}" type="slidenum">
              <a:rPr lang="en-US" altLang="en-US"/>
              <a:pPr/>
              <a:t>‹#›</a:t>
            </a:fld>
            <a:endParaRPr lang="en-US" altLang="en-US"/>
          </a:p>
        </p:txBody>
      </p:sp>
    </p:spTree>
    <p:extLst>
      <p:ext uri="{BB962C8B-B14F-4D97-AF65-F5344CB8AC3E}">
        <p14:creationId xmlns:p14="http://schemas.microsoft.com/office/powerpoint/2010/main" val="4828593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60045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8E16F78-79F6-8B41-9A6B-850503320FE6}" type="datetimeFigureOut">
              <a:rPr lang="en-US">
                <a:solidFill>
                  <a:prstClr val="black">
                    <a:tint val="75000"/>
                  </a:prstClr>
                </a:solidFill>
              </a:rPr>
              <a:pPr>
                <a:defRPr/>
              </a:pPr>
              <a:t>2/10/2023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615CBA1-1152-0E4B-8F5E-4848411B200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88305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9D7719A-725F-DE4B-9F82-255333611204}" type="datetimeFigureOut">
              <a:rPr lang="en-US">
                <a:solidFill>
                  <a:prstClr val="black">
                    <a:tint val="75000"/>
                  </a:prstClr>
                </a:solidFill>
              </a:rPr>
              <a:pPr>
                <a:defRPr/>
              </a:pPr>
              <a:t>2/10/2023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2101F6E-FB94-6B49-97E3-7D803DCFE88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38043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EB1C2D7-29AD-E346-A478-FAA09B93B4B2}" type="datetimeFigureOut">
              <a:rPr lang="en-US">
                <a:solidFill>
                  <a:prstClr val="black">
                    <a:tint val="75000"/>
                  </a:prstClr>
                </a:solidFill>
              </a:rPr>
              <a:pPr>
                <a:defRPr/>
              </a:pPr>
              <a:t>2/10/2023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3EF6FD0-E8FB-8E44-A1C9-CDCAD7D25CB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624601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5D1B8BA-FD0A-C14B-A191-349569E4F11C}" type="datetimeFigureOut">
              <a:rPr lang="en-US">
                <a:solidFill>
                  <a:prstClr val="black">
                    <a:tint val="75000"/>
                  </a:prstClr>
                </a:solidFill>
              </a:rPr>
              <a:pPr>
                <a:defRPr/>
              </a:pPr>
              <a:t>2/10/2023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9A12CF3-4774-E34B-B2AE-702C7718B14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8831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idx="1"/>
          </p:nvPr>
        </p:nvSpPr>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lvl1pPr>
              <a:defRPr/>
            </a:lvl1pPr>
          </a:lstStyle>
          <a:p>
            <a:endParaRPr lang="en-US" altLang="en-US"/>
          </a:p>
        </p:txBody>
      </p:sp>
      <p:sp>
        <p:nvSpPr>
          <p:cNvPr id="5" name="Poraštės vietos rezervavimo ženklas 4"/>
          <p:cNvSpPr>
            <a:spLocks noGrp="1"/>
          </p:cNvSpPr>
          <p:nvPr>
            <p:ph type="ftr" sz="quarter" idx="11"/>
          </p:nvPr>
        </p:nvSpPr>
        <p:spPr/>
        <p:txBody>
          <a:bodyPr/>
          <a:lstStyle>
            <a:lvl1pPr>
              <a:defRPr/>
            </a:lvl1pPr>
          </a:lstStyle>
          <a:p>
            <a:endParaRPr lang="en-US" altLang="en-US"/>
          </a:p>
        </p:txBody>
      </p:sp>
      <p:sp>
        <p:nvSpPr>
          <p:cNvPr id="6" name="Skaidrės numerio vietos rezervavimo ženklas 5"/>
          <p:cNvSpPr>
            <a:spLocks noGrp="1"/>
          </p:cNvSpPr>
          <p:nvPr>
            <p:ph type="sldNum" sz="quarter" idx="12"/>
          </p:nvPr>
        </p:nvSpPr>
        <p:spPr/>
        <p:txBody>
          <a:bodyPr/>
          <a:lstStyle>
            <a:lvl1pPr>
              <a:defRPr/>
            </a:lvl1pPr>
          </a:lstStyle>
          <a:p>
            <a:fld id="{62EC70F8-89C6-4E74-857D-3FEEE7D735D0}" type="slidenum">
              <a:rPr lang="en-US" altLang="en-US"/>
              <a:pPr/>
              <a:t>‹#›</a:t>
            </a:fld>
            <a:endParaRPr lang="en-US" altLang="en-US"/>
          </a:p>
        </p:txBody>
      </p:sp>
    </p:spTree>
    <p:extLst>
      <p:ext uri="{BB962C8B-B14F-4D97-AF65-F5344CB8AC3E}">
        <p14:creationId xmlns:p14="http://schemas.microsoft.com/office/powerpoint/2010/main" val="32169418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76C6FEB-C2FD-4241-89EB-02B1CB28B9E0}" type="datetimeFigureOut">
              <a:rPr lang="en-US">
                <a:solidFill>
                  <a:prstClr val="black">
                    <a:tint val="75000"/>
                  </a:prstClr>
                </a:solidFill>
              </a:rPr>
              <a:pPr>
                <a:defRPr/>
              </a:pPr>
              <a:t>2/10/2023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027C316-FFEE-744E-B2EF-1555743D316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619576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0AEC295-B9BE-9248-845A-875F66CCC935}" type="datetimeFigureOut">
              <a:rPr lang="en-US">
                <a:solidFill>
                  <a:prstClr val="black">
                    <a:tint val="75000"/>
                  </a:prstClr>
                </a:solidFill>
              </a:rPr>
              <a:pPr>
                <a:defRPr/>
              </a:pPr>
              <a:t>2/10/2023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31786D21-D9AF-2346-AB98-A648C606631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724230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BC8013D-4B45-964D-9C05-DBD603012AFC}" type="datetimeFigureOut">
              <a:rPr lang="en-US">
                <a:solidFill>
                  <a:prstClr val="black">
                    <a:tint val="75000"/>
                  </a:prstClr>
                </a:solidFill>
              </a:rPr>
              <a:pPr>
                <a:defRPr/>
              </a:pPr>
              <a:t>2/10/2023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9349850-7EEE-6C43-9443-C5C3F1B833A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136038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A52F81D-5827-DA49-BBAE-308B612E06C7}" type="datetimeFigureOut">
              <a:rPr lang="en-US">
                <a:solidFill>
                  <a:prstClr val="black">
                    <a:tint val="75000"/>
                  </a:prstClr>
                </a:solidFill>
              </a:rPr>
              <a:pPr>
                <a:defRPr/>
              </a:pPr>
              <a:t>2/10/2023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C603E7A-513A-AC43-8807-5A520A86FE3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957818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D9C7692-8C9B-A94F-A70F-66FF4F10045C}" type="datetimeFigureOut">
              <a:rPr lang="en-US">
                <a:solidFill>
                  <a:prstClr val="black">
                    <a:tint val="75000"/>
                  </a:prstClr>
                </a:solidFill>
              </a:rPr>
              <a:pPr>
                <a:defRPr/>
              </a:pPr>
              <a:t>2/10/2023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4503C8B-1C51-E24F-A3FE-CE261C1B950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713648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769BA3B-8EE5-E14C-AFFA-A94D8F56E404}" type="datetimeFigureOut">
              <a:rPr lang="en-US">
                <a:solidFill>
                  <a:prstClr val="black">
                    <a:tint val="75000"/>
                  </a:prstClr>
                </a:solidFill>
              </a:rPr>
              <a:pPr>
                <a:defRPr/>
              </a:pPr>
              <a:t>2/10/2023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BE26B06-710B-E741-985B-E8D35F36F32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262463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886C19F-4D60-734A-B022-A5E81C9DE69D}" type="datetimeFigureOut">
              <a:rPr lang="en-US">
                <a:solidFill>
                  <a:prstClr val="black">
                    <a:tint val="75000"/>
                  </a:prstClr>
                </a:solidFill>
              </a:rPr>
              <a:pPr>
                <a:defRPr/>
              </a:pPr>
              <a:t>2/10/2023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DE56B16-9139-EC48-B348-3459A9C081C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82349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p:spPr>
        <p:txBody>
          <a:bodyPr/>
          <a:lstStyle>
            <a:lvl1pPr algn="l">
              <a:defRPr sz="4000" b="1" cap="all"/>
            </a:lvl1pPr>
          </a:lstStyle>
          <a:p>
            <a:r>
              <a:rPr lang="lt-LT" smtClean="0"/>
              <a:t>Spustelėję redag. ruoš. pavad. stilių</a:t>
            </a:r>
            <a:endParaRPr lang="lt-LT"/>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lt-LT" smtClean="0"/>
              <a:t>Spustelėję redag. ruoš. teksto stilių</a:t>
            </a:r>
          </a:p>
        </p:txBody>
      </p:sp>
      <p:sp>
        <p:nvSpPr>
          <p:cNvPr id="4" name="Datos vietos rezervavimo ženklas 3"/>
          <p:cNvSpPr>
            <a:spLocks noGrp="1"/>
          </p:cNvSpPr>
          <p:nvPr>
            <p:ph type="dt" sz="half" idx="10"/>
          </p:nvPr>
        </p:nvSpPr>
        <p:spPr/>
        <p:txBody>
          <a:bodyPr/>
          <a:lstStyle>
            <a:lvl1pPr>
              <a:defRPr/>
            </a:lvl1pPr>
          </a:lstStyle>
          <a:p>
            <a:endParaRPr lang="en-US" altLang="en-US"/>
          </a:p>
        </p:txBody>
      </p:sp>
      <p:sp>
        <p:nvSpPr>
          <p:cNvPr id="5" name="Poraštės vietos rezervavimo ženklas 4"/>
          <p:cNvSpPr>
            <a:spLocks noGrp="1"/>
          </p:cNvSpPr>
          <p:nvPr>
            <p:ph type="ftr" sz="quarter" idx="11"/>
          </p:nvPr>
        </p:nvSpPr>
        <p:spPr/>
        <p:txBody>
          <a:bodyPr/>
          <a:lstStyle>
            <a:lvl1pPr>
              <a:defRPr/>
            </a:lvl1pPr>
          </a:lstStyle>
          <a:p>
            <a:endParaRPr lang="en-US" altLang="en-US"/>
          </a:p>
        </p:txBody>
      </p:sp>
      <p:sp>
        <p:nvSpPr>
          <p:cNvPr id="6" name="Skaidrės numerio vietos rezervavimo ženklas 5"/>
          <p:cNvSpPr>
            <a:spLocks noGrp="1"/>
          </p:cNvSpPr>
          <p:nvPr>
            <p:ph type="sldNum" sz="quarter" idx="12"/>
          </p:nvPr>
        </p:nvSpPr>
        <p:spPr/>
        <p:txBody>
          <a:bodyPr/>
          <a:lstStyle>
            <a:lvl1pPr>
              <a:defRPr/>
            </a:lvl1pPr>
          </a:lstStyle>
          <a:p>
            <a:fld id="{DF1D5248-0248-4509-863E-FD24A3707CE1}" type="slidenum">
              <a:rPr lang="en-US" altLang="en-US"/>
              <a:pPr/>
              <a:t>‹#›</a:t>
            </a:fld>
            <a:endParaRPr lang="en-US" altLang="en-US"/>
          </a:p>
        </p:txBody>
      </p:sp>
    </p:spTree>
    <p:extLst>
      <p:ext uri="{BB962C8B-B14F-4D97-AF65-F5344CB8AC3E}">
        <p14:creationId xmlns:p14="http://schemas.microsoft.com/office/powerpoint/2010/main" val="2141985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urinio vietos rezervavimo ženklas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Datos vietos rezervavimo ženklas 4"/>
          <p:cNvSpPr>
            <a:spLocks noGrp="1"/>
          </p:cNvSpPr>
          <p:nvPr>
            <p:ph type="dt" sz="half" idx="10"/>
          </p:nvPr>
        </p:nvSpPr>
        <p:spPr/>
        <p:txBody>
          <a:bodyPr/>
          <a:lstStyle>
            <a:lvl1pPr>
              <a:defRPr/>
            </a:lvl1pPr>
          </a:lstStyle>
          <a:p>
            <a:endParaRPr lang="en-US" altLang="en-US"/>
          </a:p>
        </p:txBody>
      </p:sp>
      <p:sp>
        <p:nvSpPr>
          <p:cNvPr id="6" name="Poraštės vietos rezervavimo ženklas 5"/>
          <p:cNvSpPr>
            <a:spLocks noGrp="1"/>
          </p:cNvSpPr>
          <p:nvPr>
            <p:ph type="ftr" sz="quarter" idx="11"/>
          </p:nvPr>
        </p:nvSpPr>
        <p:spPr/>
        <p:txBody>
          <a:bodyPr/>
          <a:lstStyle>
            <a:lvl1pPr>
              <a:defRPr/>
            </a:lvl1pPr>
          </a:lstStyle>
          <a:p>
            <a:endParaRPr lang="en-US" altLang="en-US"/>
          </a:p>
        </p:txBody>
      </p:sp>
      <p:sp>
        <p:nvSpPr>
          <p:cNvPr id="7" name="Skaidrės numerio vietos rezervavimo ženklas 6"/>
          <p:cNvSpPr>
            <a:spLocks noGrp="1"/>
          </p:cNvSpPr>
          <p:nvPr>
            <p:ph type="sldNum" sz="quarter" idx="12"/>
          </p:nvPr>
        </p:nvSpPr>
        <p:spPr/>
        <p:txBody>
          <a:bodyPr/>
          <a:lstStyle>
            <a:lvl1pPr>
              <a:defRPr/>
            </a:lvl1pPr>
          </a:lstStyle>
          <a:p>
            <a:fld id="{973B5510-1028-4E72-8FFE-7D7DEF7A599F}" type="slidenum">
              <a:rPr lang="en-US" altLang="en-US"/>
              <a:pPr/>
              <a:t>‹#›</a:t>
            </a:fld>
            <a:endParaRPr lang="en-US" altLang="en-US"/>
          </a:p>
        </p:txBody>
      </p:sp>
    </p:spTree>
    <p:extLst>
      <p:ext uri="{BB962C8B-B14F-4D97-AF65-F5344CB8AC3E}">
        <p14:creationId xmlns:p14="http://schemas.microsoft.com/office/powerpoint/2010/main" val="1753012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4638"/>
            <a:ext cx="8229600" cy="1143000"/>
          </a:xfrm>
        </p:spPr>
        <p:txBody>
          <a:bodyPr/>
          <a:lstStyle>
            <a:lvl1pPr>
              <a:defRPr/>
            </a:lvl1pPr>
          </a:lstStyle>
          <a:p>
            <a:r>
              <a:rPr lang="lt-LT" smtClean="0"/>
              <a:t>Spustelėję redag. ruoš. pavad. stilių</a:t>
            </a:r>
            <a:endParaRPr lang="lt-LT"/>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Teksto vietos rezervavimo ženkla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6" name="Turinio vietos rezervavimo ženkla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Datos vietos rezervavimo ženklas 6"/>
          <p:cNvSpPr>
            <a:spLocks noGrp="1"/>
          </p:cNvSpPr>
          <p:nvPr>
            <p:ph type="dt" sz="half" idx="10"/>
          </p:nvPr>
        </p:nvSpPr>
        <p:spPr/>
        <p:txBody>
          <a:bodyPr/>
          <a:lstStyle>
            <a:lvl1pPr>
              <a:defRPr/>
            </a:lvl1pPr>
          </a:lstStyle>
          <a:p>
            <a:endParaRPr lang="en-US" altLang="en-US"/>
          </a:p>
        </p:txBody>
      </p:sp>
      <p:sp>
        <p:nvSpPr>
          <p:cNvPr id="8" name="Poraštės vietos rezervavimo ženklas 7"/>
          <p:cNvSpPr>
            <a:spLocks noGrp="1"/>
          </p:cNvSpPr>
          <p:nvPr>
            <p:ph type="ftr" sz="quarter" idx="11"/>
          </p:nvPr>
        </p:nvSpPr>
        <p:spPr/>
        <p:txBody>
          <a:bodyPr/>
          <a:lstStyle>
            <a:lvl1pPr>
              <a:defRPr/>
            </a:lvl1pPr>
          </a:lstStyle>
          <a:p>
            <a:endParaRPr lang="en-US" altLang="en-US"/>
          </a:p>
        </p:txBody>
      </p:sp>
      <p:sp>
        <p:nvSpPr>
          <p:cNvPr id="9" name="Skaidrės numerio vietos rezervavimo ženklas 8"/>
          <p:cNvSpPr>
            <a:spLocks noGrp="1"/>
          </p:cNvSpPr>
          <p:nvPr>
            <p:ph type="sldNum" sz="quarter" idx="12"/>
          </p:nvPr>
        </p:nvSpPr>
        <p:spPr/>
        <p:txBody>
          <a:bodyPr/>
          <a:lstStyle>
            <a:lvl1pPr>
              <a:defRPr/>
            </a:lvl1pPr>
          </a:lstStyle>
          <a:p>
            <a:fld id="{27CC1CF6-E183-46A7-A8BE-BD411D766E95}" type="slidenum">
              <a:rPr lang="en-US" altLang="en-US"/>
              <a:pPr/>
              <a:t>‹#›</a:t>
            </a:fld>
            <a:endParaRPr lang="en-US" altLang="en-US"/>
          </a:p>
        </p:txBody>
      </p:sp>
    </p:spTree>
    <p:extLst>
      <p:ext uri="{BB962C8B-B14F-4D97-AF65-F5344CB8AC3E}">
        <p14:creationId xmlns:p14="http://schemas.microsoft.com/office/powerpoint/2010/main" val="636717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Datos vietos rezervavimo ženklas 2"/>
          <p:cNvSpPr>
            <a:spLocks noGrp="1"/>
          </p:cNvSpPr>
          <p:nvPr>
            <p:ph type="dt" sz="half" idx="10"/>
          </p:nvPr>
        </p:nvSpPr>
        <p:spPr/>
        <p:txBody>
          <a:bodyPr/>
          <a:lstStyle>
            <a:lvl1pPr>
              <a:defRPr/>
            </a:lvl1pPr>
          </a:lstStyle>
          <a:p>
            <a:endParaRPr lang="en-US" altLang="en-US"/>
          </a:p>
        </p:txBody>
      </p:sp>
      <p:sp>
        <p:nvSpPr>
          <p:cNvPr id="4" name="Poraštės vietos rezervavimo ženklas 3"/>
          <p:cNvSpPr>
            <a:spLocks noGrp="1"/>
          </p:cNvSpPr>
          <p:nvPr>
            <p:ph type="ftr" sz="quarter" idx="11"/>
          </p:nvPr>
        </p:nvSpPr>
        <p:spPr/>
        <p:txBody>
          <a:bodyPr/>
          <a:lstStyle>
            <a:lvl1pPr>
              <a:defRPr/>
            </a:lvl1pPr>
          </a:lstStyle>
          <a:p>
            <a:endParaRPr lang="en-US" altLang="en-US"/>
          </a:p>
        </p:txBody>
      </p:sp>
      <p:sp>
        <p:nvSpPr>
          <p:cNvPr id="5" name="Skaidrės numerio vietos rezervavimo ženklas 4"/>
          <p:cNvSpPr>
            <a:spLocks noGrp="1"/>
          </p:cNvSpPr>
          <p:nvPr>
            <p:ph type="sldNum" sz="quarter" idx="12"/>
          </p:nvPr>
        </p:nvSpPr>
        <p:spPr/>
        <p:txBody>
          <a:bodyPr/>
          <a:lstStyle>
            <a:lvl1pPr>
              <a:defRPr/>
            </a:lvl1pPr>
          </a:lstStyle>
          <a:p>
            <a:fld id="{0EEDED69-84CC-4AF3-B0BC-9C18997CFC1E}" type="slidenum">
              <a:rPr lang="en-US" altLang="en-US"/>
              <a:pPr/>
              <a:t>‹#›</a:t>
            </a:fld>
            <a:endParaRPr lang="en-US" altLang="en-US"/>
          </a:p>
        </p:txBody>
      </p:sp>
    </p:spTree>
    <p:extLst>
      <p:ext uri="{BB962C8B-B14F-4D97-AF65-F5344CB8AC3E}">
        <p14:creationId xmlns:p14="http://schemas.microsoft.com/office/powerpoint/2010/main" val="1902574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lvl1pPr>
              <a:defRPr/>
            </a:lvl1pPr>
          </a:lstStyle>
          <a:p>
            <a:endParaRPr lang="en-US" altLang="en-US"/>
          </a:p>
        </p:txBody>
      </p:sp>
      <p:sp>
        <p:nvSpPr>
          <p:cNvPr id="3" name="Poraštės vietos rezervavimo ženklas 2"/>
          <p:cNvSpPr>
            <a:spLocks noGrp="1"/>
          </p:cNvSpPr>
          <p:nvPr>
            <p:ph type="ftr" sz="quarter" idx="11"/>
          </p:nvPr>
        </p:nvSpPr>
        <p:spPr/>
        <p:txBody>
          <a:bodyPr/>
          <a:lstStyle>
            <a:lvl1pPr>
              <a:defRPr/>
            </a:lvl1pPr>
          </a:lstStyle>
          <a:p>
            <a:endParaRPr lang="en-US" altLang="en-US"/>
          </a:p>
        </p:txBody>
      </p:sp>
      <p:sp>
        <p:nvSpPr>
          <p:cNvPr id="4" name="Skaidrės numerio vietos rezervavimo ženklas 3"/>
          <p:cNvSpPr>
            <a:spLocks noGrp="1"/>
          </p:cNvSpPr>
          <p:nvPr>
            <p:ph type="sldNum" sz="quarter" idx="12"/>
          </p:nvPr>
        </p:nvSpPr>
        <p:spPr/>
        <p:txBody>
          <a:bodyPr/>
          <a:lstStyle>
            <a:lvl1pPr>
              <a:defRPr/>
            </a:lvl1pPr>
          </a:lstStyle>
          <a:p>
            <a:fld id="{3D4E9217-252F-412D-8403-0E021FFF4AB0}" type="slidenum">
              <a:rPr lang="en-US" altLang="en-US"/>
              <a:pPr/>
              <a:t>‹#›</a:t>
            </a:fld>
            <a:endParaRPr lang="en-US" altLang="en-US"/>
          </a:p>
        </p:txBody>
      </p:sp>
    </p:spTree>
    <p:extLst>
      <p:ext uri="{BB962C8B-B14F-4D97-AF65-F5344CB8AC3E}">
        <p14:creationId xmlns:p14="http://schemas.microsoft.com/office/powerpoint/2010/main" val="493995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lt-LT" smtClean="0"/>
              <a:t>Spustelėję redag. ruoš. pavad. stilių</a:t>
            </a:r>
            <a:endParaRPr lang="lt-LT"/>
          </a:p>
        </p:txBody>
      </p:sp>
      <p:sp>
        <p:nvSpPr>
          <p:cNvPr id="3" name="Turinio vietos rezervavimo ženkla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eksto vietos rezervavimo ženkla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os vietos rezervavimo ženklas 4"/>
          <p:cNvSpPr>
            <a:spLocks noGrp="1"/>
          </p:cNvSpPr>
          <p:nvPr>
            <p:ph type="dt" sz="half" idx="10"/>
          </p:nvPr>
        </p:nvSpPr>
        <p:spPr/>
        <p:txBody>
          <a:bodyPr/>
          <a:lstStyle>
            <a:lvl1pPr>
              <a:defRPr/>
            </a:lvl1pPr>
          </a:lstStyle>
          <a:p>
            <a:endParaRPr lang="en-US" altLang="en-US"/>
          </a:p>
        </p:txBody>
      </p:sp>
      <p:sp>
        <p:nvSpPr>
          <p:cNvPr id="6" name="Poraštės vietos rezervavimo ženklas 5"/>
          <p:cNvSpPr>
            <a:spLocks noGrp="1"/>
          </p:cNvSpPr>
          <p:nvPr>
            <p:ph type="ftr" sz="quarter" idx="11"/>
          </p:nvPr>
        </p:nvSpPr>
        <p:spPr/>
        <p:txBody>
          <a:bodyPr/>
          <a:lstStyle>
            <a:lvl1pPr>
              <a:defRPr/>
            </a:lvl1pPr>
          </a:lstStyle>
          <a:p>
            <a:endParaRPr lang="en-US" altLang="en-US"/>
          </a:p>
        </p:txBody>
      </p:sp>
      <p:sp>
        <p:nvSpPr>
          <p:cNvPr id="7" name="Skaidrės numerio vietos rezervavimo ženklas 6"/>
          <p:cNvSpPr>
            <a:spLocks noGrp="1"/>
          </p:cNvSpPr>
          <p:nvPr>
            <p:ph type="sldNum" sz="quarter" idx="12"/>
          </p:nvPr>
        </p:nvSpPr>
        <p:spPr/>
        <p:txBody>
          <a:bodyPr/>
          <a:lstStyle>
            <a:lvl1pPr>
              <a:defRPr/>
            </a:lvl1pPr>
          </a:lstStyle>
          <a:p>
            <a:fld id="{8FF7BBB7-F43F-445D-A8E2-3CD945A3B292}" type="slidenum">
              <a:rPr lang="en-US" altLang="en-US"/>
              <a:pPr/>
              <a:t>‹#›</a:t>
            </a:fld>
            <a:endParaRPr lang="en-US" altLang="en-US"/>
          </a:p>
        </p:txBody>
      </p:sp>
    </p:spTree>
    <p:extLst>
      <p:ext uri="{BB962C8B-B14F-4D97-AF65-F5344CB8AC3E}">
        <p14:creationId xmlns:p14="http://schemas.microsoft.com/office/powerpoint/2010/main" val="4272179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lt-LT" smtClean="0"/>
              <a:t>Spustelėję redag. ruoš. pavad. stilių</a:t>
            </a:r>
            <a:endParaRPr lang="lt-LT"/>
          </a:p>
        </p:txBody>
      </p:sp>
      <p:sp>
        <p:nvSpPr>
          <p:cNvPr id="3" name="Paveikslėlio vietos rezervavimo ženkla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smtClean="0"/>
              <a:t>Spustelėkite piktogr. norėdami įtraukti pav.</a:t>
            </a:r>
            <a:endParaRPr lang="lt-LT"/>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os vietos rezervavimo ženklas 4"/>
          <p:cNvSpPr>
            <a:spLocks noGrp="1"/>
          </p:cNvSpPr>
          <p:nvPr>
            <p:ph type="dt" sz="half" idx="10"/>
          </p:nvPr>
        </p:nvSpPr>
        <p:spPr/>
        <p:txBody>
          <a:bodyPr/>
          <a:lstStyle>
            <a:lvl1pPr>
              <a:defRPr/>
            </a:lvl1pPr>
          </a:lstStyle>
          <a:p>
            <a:endParaRPr lang="en-US" altLang="en-US"/>
          </a:p>
        </p:txBody>
      </p:sp>
      <p:sp>
        <p:nvSpPr>
          <p:cNvPr id="6" name="Poraštės vietos rezervavimo ženklas 5"/>
          <p:cNvSpPr>
            <a:spLocks noGrp="1"/>
          </p:cNvSpPr>
          <p:nvPr>
            <p:ph type="ftr" sz="quarter" idx="11"/>
          </p:nvPr>
        </p:nvSpPr>
        <p:spPr/>
        <p:txBody>
          <a:bodyPr/>
          <a:lstStyle>
            <a:lvl1pPr>
              <a:defRPr/>
            </a:lvl1pPr>
          </a:lstStyle>
          <a:p>
            <a:endParaRPr lang="en-US" altLang="en-US"/>
          </a:p>
        </p:txBody>
      </p:sp>
      <p:sp>
        <p:nvSpPr>
          <p:cNvPr id="7" name="Skaidrės numerio vietos rezervavimo ženklas 6"/>
          <p:cNvSpPr>
            <a:spLocks noGrp="1"/>
          </p:cNvSpPr>
          <p:nvPr>
            <p:ph type="sldNum" sz="quarter" idx="12"/>
          </p:nvPr>
        </p:nvSpPr>
        <p:spPr/>
        <p:txBody>
          <a:bodyPr/>
          <a:lstStyle>
            <a:lvl1pPr>
              <a:defRPr/>
            </a:lvl1pPr>
          </a:lstStyle>
          <a:p>
            <a:fld id="{0EB25642-940D-4CF7-BB6D-1097385E968C}" type="slidenum">
              <a:rPr lang="en-US" altLang="en-US"/>
              <a:pPr/>
              <a:t>‹#›</a:t>
            </a:fld>
            <a:endParaRPr lang="en-US" altLang="en-US"/>
          </a:p>
        </p:txBody>
      </p:sp>
    </p:spTree>
    <p:extLst>
      <p:ext uri="{BB962C8B-B14F-4D97-AF65-F5344CB8AC3E}">
        <p14:creationId xmlns:p14="http://schemas.microsoft.com/office/powerpoint/2010/main" val="3030390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lt-LT" altLang="en-US" smtClean="0"/>
              <a:t>Spustelėję redag. ruoš. pavad. stilių</a:t>
            </a:r>
            <a:endParaRPr lang="en-US" altLang="en-US" smtClean="0"/>
          </a:p>
        </p:txBody>
      </p:sp>
      <p:sp>
        <p:nvSpPr>
          <p:cNvPr id="165891" name="Rectangle 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lt-LT" altLang="en-US" smtClean="0"/>
              <a:t>Spustelėję redag. ruoš. teksto stilių</a:t>
            </a:r>
          </a:p>
          <a:p>
            <a:pPr lvl="1"/>
            <a:r>
              <a:rPr lang="lt-LT" altLang="en-US" smtClean="0"/>
              <a:t>Antras lygmuo</a:t>
            </a:r>
          </a:p>
          <a:p>
            <a:pPr lvl="2"/>
            <a:r>
              <a:rPr lang="lt-LT" altLang="en-US" smtClean="0"/>
              <a:t>Trečias lygmuo</a:t>
            </a:r>
          </a:p>
          <a:p>
            <a:pPr lvl="3"/>
            <a:r>
              <a:rPr lang="lt-LT" altLang="en-US" smtClean="0"/>
              <a:t>Ketvirtas lygmuo</a:t>
            </a:r>
          </a:p>
          <a:p>
            <a:pPr lvl="4"/>
            <a:r>
              <a:rPr lang="lt-LT" altLang="en-US" smtClean="0"/>
              <a:t>Penktas lygmuo</a:t>
            </a:r>
            <a:endParaRPr lang="en-US" altLang="en-US" smtClean="0"/>
          </a:p>
        </p:txBody>
      </p:sp>
      <p:sp>
        <p:nvSpPr>
          <p:cNvPr id="165892" name="Rectangle 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latin typeface="+mj-lt"/>
              </a:defRPr>
            </a:lvl1pPr>
          </a:lstStyle>
          <a:p>
            <a:endParaRPr lang="en-US" altLang="en-US"/>
          </a:p>
        </p:txBody>
      </p:sp>
      <p:sp>
        <p:nvSpPr>
          <p:cNvPr id="165893"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latin typeface="+mj-lt"/>
              </a:defRPr>
            </a:lvl1pPr>
          </a:lstStyle>
          <a:p>
            <a:endParaRPr lang="en-US" altLang="en-US"/>
          </a:p>
        </p:txBody>
      </p:sp>
      <p:sp>
        <p:nvSpPr>
          <p:cNvPr id="165894" name="Rectangle 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latin typeface="+mj-lt"/>
              </a:defRPr>
            </a:lvl1pPr>
          </a:lstStyle>
          <a:p>
            <a:fld id="{ED9C0FB0-614E-483B-8BF0-CFBF60BF8BB6}" type="slidenum">
              <a:rPr lang="en-US" altLang="en-US"/>
              <a:pPr/>
              <a:t>‹#›</a:t>
            </a:fld>
            <a:endParaRPr lang="en-US" altLang="en-US"/>
          </a:p>
        </p:txBody>
      </p:sp>
      <p:sp>
        <p:nvSpPr>
          <p:cNvPr id="165895" name="Freeform 7"/>
          <p:cNvSpPr>
            <a:spLocks noChangeArrowheads="1"/>
          </p:cNvSpPr>
          <p:nvPr/>
        </p:nvSpPr>
        <p:spPr bwMode="auto">
          <a:xfrm>
            <a:off x="381000" y="228600"/>
            <a:ext cx="8229600" cy="6096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lt-LT"/>
          </a:p>
        </p:txBody>
      </p:sp>
      <p:sp>
        <p:nvSpPr>
          <p:cNvPr id="165896"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t-LT"/>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timing>
    <p:tnLst>
      <p:par>
        <p:cTn id="1" dur="indefinite" restart="never" nodeType="tmRoot"/>
      </p:par>
    </p:tnLst>
  </p:timing>
  <p:hf hdr="0" ftr="0" dt="0"/>
  <p:txStyles>
    <p:titleStyle>
      <a:lvl1pPr algn="l" rtl="0" eaLnBrk="1" fontAlgn="base" hangingPunct="1">
        <a:spcBef>
          <a:spcPct val="0"/>
        </a:spcBef>
        <a:spcAft>
          <a:spcPct val="0"/>
        </a:spcAft>
        <a:defRPr sz="42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Garamond" pitchFamily="18" charset="0"/>
        </a:defRPr>
      </a:lvl2pPr>
      <a:lvl3pPr algn="l" rtl="0" eaLnBrk="1" fontAlgn="base" hangingPunct="1">
        <a:spcBef>
          <a:spcPct val="0"/>
        </a:spcBef>
        <a:spcAft>
          <a:spcPct val="0"/>
        </a:spcAft>
        <a:defRPr sz="4200">
          <a:solidFill>
            <a:schemeClr val="tx2"/>
          </a:solidFill>
          <a:latin typeface="Garamond" pitchFamily="18" charset="0"/>
        </a:defRPr>
      </a:lvl3pPr>
      <a:lvl4pPr algn="l" rtl="0" eaLnBrk="1" fontAlgn="base" hangingPunct="1">
        <a:spcBef>
          <a:spcPct val="0"/>
        </a:spcBef>
        <a:spcAft>
          <a:spcPct val="0"/>
        </a:spcAft>
        <a:defRPr sz="4200">
          <a:solidFill>
            <a:schemeClr val="tx2"/>
          </a:solidFill>
          <a:latin typeface="Garamond" pitchFamily="18" charset="0"/>
        </a:defRPr>
      </a:lvl4pPr>
      <a:lvl5pPr algn="l" rtl="0" eaLnBrk="1" fontAlgn="base" hangingPunct="1">
        <a:spcBef>
          <a:spcPct val="0"/>
        </a:spcBef>
        <a:spcAft>
          <a:spcPct val="0"/>
        </a:spcAft>
        <a:defRPr sz="4200">
          <a:solidFill>
            <a:schemeClr val="tx2"/>
          </a:solidFill>
          <a:latin typeface="Garamond" pitchFamily="18" charset="0"/>
        </a:defRPr>
      </a:lvl5pPr>
      <a:lvl6pPr marL="457200" algn="l" rtl="0" eaLnBrk="1" fontAlgn="base" hangingPunct="1">
        <a:spcBef>
          <a:spcPct val="0"/>
        </a:spcBef>
        <a:spcAft>
          <a:spcPct val="0"/>
        </a:spcAft>
        <a:defRPr sz="4200">
          <a:solidFill>
            <a:schemeClr val="tx2"/>
          </a:solidFill>
          <a:latin typeface="Garamond" pitchFamily="18" charset="0"/>
        </a:defRPr>
      </a:lvl6pPr>
      <a:lvl7pPr marL="914400" algn="l" rtl="0" eaLnBrk="1" fontAlgn="base" hangingPunct="1">
        <a:spcBef>
          <a:spcPct val="0"/>
        </a:spcBef>
        <a:spcAft>
          <a:spcPct val="0"/>
        </a:spcAft>
        <a:defRPr sz="4200">
          <a:solidFill>
            <a:schemeClr val="tx2"/>
          </a:solidFill>
          <a:latin typeface="Garamond" pitchFamily="18" charset="0"/>
        </a:defRPr>
      </a:lvl7pPr>
      <a:lvl8pPr marL="1371600" algn="l" rtl="0" eaLnBrk="1" fontAlgn="base" hangingPunct="1">
        <a:spcBef>
          <a:spcPct val="0"/>
        </a:spcBef>
        <a:spcAft>
          <a:spcPct val="0"/>
        </a:spcAft>
        <a:defRPr sz="4200">
          <a:solidFill>
            <a:schemeClr val="tx2"/>
          </a:solidFill>
          <a:latin typeface="Garamond" pitchFamily="18" charset="0"/>
        </a:defRPr>
      </a:lvl8pPr>
      <a:lvl9pPr marL="1828800" algn="l" rtl="0" eaLnBrk="1" fontAlgn="base" hangingPunct="1">
        <a:spcBef>
          <a:spcPct val="0"/>
        </a:spcBef>
        <a:spcAft>
          <a:spcPct val="0"/>
        </a:spcAft>
        <a:defRPr sz="4200">
          <a:solidFill>
            <a:schemeClr val="tx2"/>
          </a:solidFill>
          <a:latin typeface="Garamond" pitchFamily="18" charset="0"/>
        </a:defRPr>
      </a:lvl9pPr>
    </p:titleStyle>
    <p:bodyStyle>
      <a:lvl1pPr marL="342900" indent="-342900" algn="l" rtl="0" eaLnBrk="1" fontAlgn="base" hangingPunct="1">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template_main.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defTabSz="457200">
              <a:defRPr/>
            </a:pPr>
            <a:fld id="{050EF7F9-03D0-684F-9DDF-330E9217A44B}" type="datetimeFigureOut">
              <a:rPr lang="en-US">
                <a:solidFill>
                  <a:prstClr val="black">
                    <a:tint val="75000"/>
                  </a:prstClr>
                </a:solidFill>
                <a:effectLst/>
              </a:rPr>
              <a:pPr defTabSz="457200">
                <a:defRPr/>
              </a:pPr>
              <a:t>2/10/2023</a:t>
            </a:fld>
            <a:endParaRPr lang="en-US">
              <a:solidFill>
                <a:prstClr val="black">
                  <a:tint val="75000"/>
                </a:prstClr>
              </a:solidFill>
              <a:effectLst/>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ea typeface="+mn-ea"/>
                <a:cs typeface="+mn-cs"/>
              </a:defRPr>
            </a:lvl1pPr>
          </a:lstStyle>
          <a:p>
            <a:pPr defTabSz="457200">
              <a:defRPr/>
            </a:pPr>
            <a:endParaRPr lang="en-US">
              <a:solidFill>
                <a:prstClr val="black">
                  <a:tint val="75000"/>
                </a:prstClr>
              </a:solidFill>
              <a:effectLst/>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defTabSz="457200">
              <a:defRPr/>
            </a:pPr>
            <a:fld id="{1E45B35B-689F-C843-9B4A-F25E12731AF5}" type="slidenum">
              <a:rPr lang="en-US">
                <a:solidFill>
                  <a:prstClr val="black">
                    <a:tint val="75000"/>
                  </a:prstClr>
                </a:solidFill>
                <a:effectLst/>
              </a:rPr>
              <a:pPr defTabSz="457200">
                <a:defRPr/>
              </a:pPr>
              <a:t>‹#›</a:t>
            </a:fld>
            <a:endParaRPr lang="en-US">
              <a:solidFill>
                <a:prstClr val="black">
                  <a:tint val="75000"/>
                </a:prstClr>
              </a:solidFill>
              <a:effectLst/>
            </a:endParaRPr>
          </a:p>
        </p:txBody>
      </p:sp>
    </p:spTree>
    <p:extLst>
      <p:ext uri="{BB962C8B-B14F-4D97-AF65-F5344CB8AC3E}">
        <p14:creationId xmlns:p14="http://schemas.microsoft.com/office/powerpoint/2010/main" val="87401683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8A856252-4B38-484A-BBA8-5A10881632D1}" type="slidenum">
              <a:rPr lang="en-US" altLang="en-US"/>
              <a:pPr/>
              <a:t>1</a:t>
            </a:fld>
            <a:endParaRPr lang="en-US" altLang="en-US"/>
          </a:p>
        </p:txBody>
      </p:sp>
      <p:sp>
        <p:nvSpPr>
          <p:cNvPr id="130054" name="Rectangle 6"/>
          <p:cNvSpPr>
            <a:spLocks noGrp="1" noChangeArrowheads="1"/>
          </p:cNvSpPr>
          <p:nvPr>
            <p:ph type="ctrTitle"/>
          </p:nvPr>
        </p:nvSpPr>
        <p:spPr/>
        <p:txBody>
          <a:bodyPr/>
          <a:lstStyle/>
          <a:p>
            <a:pPr algn="ctr"/>
            <a:r>
              <a:rPr lang="lt-LT" sz="3200" b="1">
                <a:latin typeface="Times New Roman" pitchFamily="18" charset="0"/>
              </a:rPr>
              <a:t>ŠIUOLAIKINĖS PAMOKOS VADYBA </a:t>
            </a:r>
          </a:p>
        </p:txBody>
      </p:sp>
      <p:sp>
        <p:nvSpPr>
          <p:cNvPr id="130056" name="Rectangle 8"/>
          <p:cNvSpPr>
            <a:spLocks noGrp="1" noChangeArrowheads="1"/>
          </p:cNvSpPr>
          <p:nvPr>
            <p:ph type="subTitle" idx="1"/>
          </p:nvPr>
        </p:nvSpPr>
        <p:spPr>
          <a:xfrm>
            <a:off x="827088" y="4005263"/>
            <a:ext cx="7705725" cy="2070100"/>
          </a:xfrm>
        </p:spPr>
        <p:txBody>
          <a:bodyPr/>
          <a:lstStyle/>
          <a:p>
            <a:pPr algn="ctr">
              <a:lnSpc>
                <a:spcPct val="90000"/>
              </a:lnSpc>
            </a:pPr>
            <a:r>
              <a:rPr lang="lt-LT" sz="2000">
                <a:latin typeface="Times New Roman" pitchFamily="18" charset="0"/>
              </a:rPr>
              <a:t>Palmira Talijūnienė, Kauno šv.Kazimiero vidurinės mokyklos direktorė, </a:t>
            </a:r>
            <a:br>
              <a:rPr lang="lt-LT" sz="2000">
                <a:latin typeface="Times New Roman" pitchFamily="18" charset="0"/>
              </a:rPr>
            </a:br>
            <a:r>
              <a:rPr lang="lt-LT" sz="2000">
                <a:latin typeface="Times New Roman" pitchFamily="18" charset="0"/>
              </a:rPr>
              <a:t>II vadovo kvalifikacinė kategorija, </a:t>
            </a:r>
            <a:br>
              <a:rPr lang="lt-LT" sz="2000">
                <a:latin typeface="Times New Roman" pitchFamily="18" charset="0"/>
              </a:rPr>
            </a:br>
            <a:r>
              <a:rPr lang="lt-LT" sz="2000">
                <a:latin typeface="Times New Roman" pitchFamily="18" charset="0"/>
              </a:rPr>
              <a:t>švietimo vadybos magistrė, </a:t>
            </a:r>
            <a:br>
              <a:rPr lang="lt-LT" sz="2000">
                <a:latin typeface="Times New Roman" pitchFamily="18" charset="0"/>
              </a:rPr>
            </a:br>
            <a:r>
              <a:rPr lang="lt-LT" sz="2000">
                <a:latin typeface="Times New Roman" pitchFamily="18" charset="0"/>
              </a:rPr>
              <a:t>lietuvių kalbos mokytoja ekspertė, </a:t>
            </a:r>
          </a:p>
          <a:p>
            <a:pPr algn="ctr">
              <a:lnSpc>
                <a:spcPct val="90000"/>
              </a:lnSpc>
            </a:pPr>
            <a:r>
              <a:rPr lang="lt-LT" sz="2000">
                <a:latin typeface="Times New Roman" pitchFamily="18" charset="0"/>
              </a:rPr>
              <a:t>Nacionalinės mokyklų vertinimo agentūros vadovaujančioji vertintoja </a:t>
            </a:r>
            <a:r>
              <a:rPr lang="en-GB" sz="2000">
                <a:latin typeface="Times New Roman" pitchFamily="18" charset="0"/>
              </a:rPr>
              <a:t/>
            </a:r>
            <a:br>
              <a:rPr lang="en-GB" sz="2000">
                <a:latin typeface="Times New Roman" pitchFamily="18" charset="0"/>
              </a:rPr>
            </a:br>
            <a:endParaRPr lang="lt-LT" sz="2000">
              <a:latin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kaidrės numerio vietos rezervavimo ženklas 5"/>
          <p:cNvSpPr>
            <a:spLocks noGrp="1"/>
          </p:cNvSpPr>
          <p:nvPr>
            <p:ph type="sldNum" sz="quarter" idx="12"/>
          </p:nvPr>
        </p:nvSpPr>
        <p:spPr/>
        <p:txBody>
          <a:bodyPr/>
          <a:lstStyle/>
          <a:p>
            <a:fld id="{4E3AD9DC-70C6-4CCE-A69A-4A72D5B1D51E}" type="slidenum">
              <a:rPr lang="en-US" altLang="en-US"/>
              <a:pPr/>
              <a:t>10</a:t>
            </a:fld>
            <a:endParaRPr lang="en-US" altLang="en-US"/>
          </a:p>
        </p:txBody>
      </p:sp>
      <p:sp>
        <p:nvSpPr>
          <p:cNvPr id="533506" name="Rectangle 2"/>
          <p:cNvSpPr>
            <a:spLocks noGrp="1" noChangeArrowheads="1"/>
          </p:cNvSpPr>
          <p:nvPr>
            <p:ph type="title"/>
          </p:nvPr>
        </p:nvSpPr>
        <p:spPr>
          <a:xfrm>
            <a:off x="457200" y="277813"/>
            <a:ext cx="8229600" cy="703262"/>
          </a:xfrm>
        </p:spPr>
        <p:txBody>
          <a:bodyPr/>
          <a:lstStyle/>
          <a:p>
            <a:pPr algn="ctr"/>
            <a:r>
              <a:rPr lang="lt-LT" sz="2800" b="1">
                <a:latin typeface="Times New Roman" pitchFamily="18" charset="0"/>
              </a:rPr>
              <a:t>MOKINIŲ MOTYVACIJA </a:t>
            </a:r>
          </a:p>
        </p:txBody>
      </p:sp>
      <p:sp>
        <p:nvSpPr>
          <p:cNvPr id="533507" name="Rectangle 3"/>
          <p:cNvSpPr>
            <a:spLocks noGrp="1" noChangeArrowheads="1"/>
          </p:cNvSpPr>
          <p:nvPr>
            <p:ph type="body" idx="1"/>
          </p:nvPr>
        </p:nvSpPr>
        <p:spPr>
          <a:xfrm>
            <a:off x="457200" y="2636838"/>
            <a:ext cx="8229600" cy="3494087"/>
          </a:xfrm>
        </p:spPr>
        <p:txBody>
          <a:bodyPr/>
          <a:lstStyle/>
          <a:p>
            <a:r>
              <a:rPr lang="lt-LT" sz="2400">
                <a:latin typeface="Times New Roman" pitchFamily="18" charset="0"/>
              </a:rPr>
              <a:t>MOTYVACIJA – procesas, skatinantis elgtis taip, kad būtų pasiekta svarbių žmogui tikslų ir kad būtų patenkinti poreikiai ir motyvai. </a:t>
            </a:r>
          </a:p>
          <a:p>
            <a:endParaRPr lang="lt-LT" sz="2400">
              <a:latin typeface="Times New Roman" pitchFamily="18" charset="0"/>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kaidrės numerio vietos rezervavimo ženklas 5"/>
          <p:cNvSpPr>
            <a:spLocks noGrp="1"/>
          </p:cNvSpPr>
          <p:nvPr>
            <p:ph type="sldNum" sz="quarter" idx="12"/>
          </p:nvPr>
        </p:nvSpPr>
        <p:spPr/>
        <p:txBody>
          <a:bodyPr/>
          <a:lstStyle/>
          <a:p>
            <a:fld id="{4A02E70F-4BE5-4007-8904-F6BB8AC417A6}" type="slidenum">
              <a:rPr lang="en-US" altLang="en-US"/>
              <a:pPr/>
              <a:t>100</a:t>
            </a:fld>
            <a:endParaRPr lang="en-US" altLang="en-US"/>
          </a:p>
        </p:txBody>
      </p:sp>
      <p:sp>
        <p:nvSpPr>
          <p:cNvPr id="594946" name="Rectangle 2"/>
          <p:cNvSpPr>
            <a:spLocks noGrp="1" noChangeArrowheads="1"/>
          </p:cNvSpPr>
          <p:nvPr>
            <p:ph type="title"/>
          </p:nvPr>
        </p:nvSpPr>
        <p:spPr>
          <a:xfrm>
            <a:off x="457200" y="277813"/>
            <a:ext cx="8229600" cy="703262"/>
          </a:xfrm>
        </p:spPr>
        <p:txBody>
          <a:bodyPr/>
          <a:lstStyle/>
          <a:p>
            <a:pPr algn="ctr"/>
            <a:r>
              <a:rPr lang="lt-LT" sz="2800" b="1">
                <a:solidFill>
                  <a:srgbClr val="F3636D"/>
                </a:solidFill>
                <a:latin typeface="Times New Roman" pitchFamily="18" charset="0"/>
              </a:rPr>
              <a:t>Grįžtamasis ryšys vertinant</a:t>
            </a:r>
          </a:p>
        </p:txBody>
      </p:sp>
      <p:sp>
        <p:nvSpPr>
          <p:cNvPr id="594947" name="Rectangle 3"/>
          <p:cNvSpPr>
            <a:spLocks noGrp="1" noChangeArrowheads="1"/>
          </p:cNvSpPr>
          <p:nvPr>
            <p:ph type="body" idx="1"/>
          </p:nvPr>
        </p:nvSpPr>
        <p:spPr>
          <a:xfrm>
            <a:off x="539750" y="1196975"/>
            <a:ext cx="8229600" cy="5245100"/>
          </a:xfrm>
        </p:spPr>
        <p:txBody>
          <a:bodyPr/>
          <a:lstStyle/>
          <a:p>
            <a:pPr>
              <a:lnSpc>
                <a:spcPct val="80000"/>
              </a:lnSpc>
            </a:pPr>
            <a:r>
              <a:rPr lang="lt-LT" sz="2400">
                <a:latin typeface="Times New Roman" pitchFamily="18" charset="0"/>
              </a:rPr>
              <a:t>Grįžtamojo ryšio, tiek raštu, tiek žodžiu, </a:t>
            </a:r>
            <a:r>
              <a:rPr lang="lt-LT" sz="2400" b="1">
                <a:latin typeface="Times New Roman" pitchFamily="18" charset="0"/>
              </a:rPr>
              <a:t>pobūdis</a:t>
            </a:r>
            <a:r>
              <a:rPr lang="lt-LT" sz="2400">
                <a:latin typeface="Times New Roman" pitchFamily="18" charset="0"/>
              </a:rPr>
              <a:t> yra daug svarbesnis už jo </a:t>
            </a:r>
            <a:r>
              <a:rPr lang="lt-LT" sz="2400" b="1">
                <a:latin typeface="Times New Roman" pitchFamily="18" charset="0"/>
              </a:rPr>
              <a:t>kiekį</a:t>
            </a:r>
            <a:r>
              <a:rPr lang="lt-LT" sz="2400">
                <a:latin typeface="Times New Roman" pitchFamily="18" charset="0"/>
              </a:rPr>
              <a:t>. </a:t>
            </a:r>
          </a:p>
          <a:p>
            <a:pPr>
              <a:lnSpc>
                <a:spcPct val="80000"/>
              </a:lnSpc>
              <a:buFont typeface="Wingdings" pitchFamily="2" charset="2"/>
              <a:buNone/>
            </a:pPr>
            <a:endParaRPr lang="lt-LT" sz="2400">
              <a:latin typeface="Times New Roman" pitchFamily="18" charset="0"/>
            </a:endParaRPr>
          </a:p>
          <a:p>
            <a:pPr>
              <a:lnSpc>
                <a:spcPct val="80000"/>
              </a:lnSpc>
            </a:pPr>
            <a:r>
              <a:rPr lang="lt-LT" sz="2400">
                <a:latin typeface="Times New Roman" pitchFamily="18" charset="0"/>
              </a:rPr>
              <a:t>Tyrimais įrodyta, kad </a:t>
            </a:r>
            <a:r>
              <a:rPr lang="lt-LT" sz="2400" b="1">
                <a:latin typeface="Times New Roman" pitchFamily="18" charset="0"/>
              </a:rPr>
              <a:t>komentarai</a:t>
            </a:r>
            <a:r>
              <a:rPr lang="lt-LT" sz="2400">
                <a:latin typeface="Times New Roman" pitchFamily="18" charset="0"/>
              </a:rPr>
              <a:t> pagerina  mokinių mokymąsi. Tačiau jeigu kartu rašomas ir pažymys ar balai, pastarieji turi neigiamą poveikį - mokiniai nekreipia dėmesio į komentarus (Butler, 1988).</a:t>
            </a:r>
          </a:p>
          <a:p>
            <a:pPr>
              <a:lnSpc>
                <a:spcPct val="80000"/>
              </a:lnSpc>
              <a:buFont typeface="Wingdings" pitchFamily="2" charset="2"/>
              <a:buNone/>
            </a:pPr>
            <a:endParaRPr lang="lt-LT" sz="2400">
              <a:latin typeface="Times New Roman" pitchFamily="18" charset="0"/>
            </a:endParaRPr>
          </a:p>
          <a:p>
            <a:pPr>
              <a:lnSpc>
                <a:spcPct val="80000"/>
              </a:lnSpc>
            </a:pPr>
            <a:r>
              <a:rPr lang="lt-LT" sz="2400">
                <a:latin typeface="Times New Roman" pitchFamily="18" charset="0"/>
              </a:rPr>
              <a:t>Tinkamai pateikti komentarai apie vaikų darbą padeda ir mokiniams, ir tėvams </a:t>
            </a:r>
            <a:r>
              <a:rPr lang="lt-LT" sz="2400" b="1">
                <a:latin typeface="Times New Roman" pitchFamily="18" charset="0"/>
              </a:rPr>
              <a:t>pamatyti mokymosi problemas</a:t>
            </a:r>
            <a:r>
              <a:rPr lang="lt-LT" sz="2400">
                <a:latin typeface="Times New Roman" pitchFamily="18" charset="0"/>
              </a:rPr>
              <a:t> geriau, negu pastangos jas interpretuoti pažymiais ar balais. </a:t>
            </a:r>
          </a:p>
          <a:p>
            <a:pPr>
              <a:lnSpc>
                <a:spcPct val="80000"/>
              </a:lnSpc>
              <a:buFont typeface="Wingdings" pitchFamily="2" charset="2"/>
              <a:buNone/>
            </a:pPr>
            <a:endParaRPr lang="lt-LT" sz="2400">
              <a:latin typeface="Times New Roman" pitchFamily="18" charset="0"/>
            </a:endParaRPr>
          </a:p>
          <a:p>
            <a:pPr>
              <a:lnSpc>
                <a:spcPct val="80000"/>
              </a:lnSpc>
            </a:pPr>
            <a:r>
              <a:rPr lang="lt-LT" sz="2400" b="1">
                <a:latin typeface="Times New Roman" pitchFamily="18" charset="0"/>
              </a:rPr>
              <a:t>Skaičius </a:t>
            </a:r>
            <a:r>
              <a:rPr lang="lt-LT" sz="2400">
                <a:latin typeface="Times New Roman" pitchFamily="18" charset="0"/>
              </a:rPr>
              <a:t>(pažymys, balas) nesako mokiniui nieko apie tai, kaip patobulinti darbą, todėl prarandama galimybė paskatinti mokymąsi. </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kaidrės numerio vietos rezervavimo ženklas 5"/>
          <p:cNvSpPr>
            <a:spLocks noGrp="1"/>
          </p:cNvSpPr>
          <p:nvPr>
            <p:ph type="sldNum" sz="quarter" idx="12"/>
          </p:nvPr>
        </p:nvSpPr>
        <p:spPr/>
        <p:txBody>
          <a:bodyPr/>
          <a:lstStyle/>
          <a:p>
            <a:fld id="{0160C71E-088E-4E53-B9C5-BDBEB4B30CDA}" type="slidenum">
              <a:rPr lang="en-US" altLang="en-US"/>
              <a:pPr/>
              <a:t>101</a:t>
            </a:fld>
            <a:endParaRPr lang="en-US" altLang="en-US"/>
          </a:p>
        </p:txBody>
      </p:sp>
      <p:sp>
        <p:nvSpPr>
          <p:cNvPr id="595970" name="Rectangle 2"/>
          <p:cNvSpPr>
            <a:spLocks noGrp="1" noChangeArrowheads="1"/>
          </p:cNvSpPr>
          <p:nvPr>
            <p:ph type="title"/>
          </p:nvPr>
        </p:nvSpPr>
        <p:spPr>
          <a:xfrm>
            <a:off x="468313" y="260350"/>
            <a:ext cx="8229600" cy="1139825"/>
          </a:xfrm>
        </p:spPr>
        <p:txBody>
          <a:bodyPr/>
          <a:lstStyle/>
          <a:p>
            <a:pPr algn="ctr"/>
            <a:r>
              <a:rPr lang="lt-LT" sz="2800" b="1">
                <a:solidFill>
                  <a:srgbClr val="F3636D"/>
                </a:solidFill>
                <a:latin typeface="Times New Roman" pitchFamily="18" charset="0"/>
              </a:rPr>
              <a:t>Pagrindinės idėjos apie mokinių darbų vertinimo patobulinimą</a:t>
            </a:r>
            <a:r>
              <a:rPr lang="lt-LT" sz="2800" b="1">
                <a:latin typeface="Times New Roman" pitchFamily="18" charset="0"/>
              </a:rPr>
              <a:t> </a:t>
            </a:r>
          </a:p>
        </p:txBody>
      </p:sp>
      <p:sp>
        <p:nvSpPr>
          <p:cNvPr id="595971" name="Rectangle 3"/>
          <p:cNvSpPr>
            <a:spLocks noGrp="1" noChangeArrowheads="1"/>
          </p:cNvSpPr>
          <p:nvPr>
            <p:ph type="body" idx="1"/>
          </p:nvPr>
        </p:nvSpPr>
        <p:spPr>
          <a:xfrm>
            <a:off x="250825" y="1412875"/>
            <a:ext cx="8642350" cy="4718050"/>
          </a:xfrm>
        </p:spPr>
        <p:txBody>
          <a:bodyPr/>
          <a:lstStyle/>
          <a:p>
            <a:pPr>
              <a:lnSpc>
                <a:spcPct val="80000"/>
              </a:lnSpc>
            </a:pPr>
            <a:endParaRPr lang="lt-LT" sz="2300" b="1">
              <a:latin typeface="Times New Roman" pitchFamily="18" charset="0"/>
            </a:endParaRPr>
          </a:p>
          <a:p>
            <a:pPr>
              <a:lnSpc>
                <a:spcPct val="80000"/>
              </a:lnSpc>
            </a:pPr>
            <a:r>
              <a:rPr lang="lt-LT" sz="2300" b="1">
                <a:latin typeface="Times New Roman" pitchFamily="18" charset="0"/>
              </a:rPr>
              <a:t>Komentarai </a:t>
            </a:r>
            <a:r>
              <a:rPr lang="lt-LT" sz="2300">
                <a:latin typeface="Times New Roman" pitchFamily="18" charset="0"/>
              </a:rPr>
              <a:t>turėtų parodyti, </a:t>
            </a:r>
            <a:r>
              <a:rPr lang="lt-LT" sz="2300" b="1">
                <a:latin typeface="Times New Roman" pitchFamily="18" charset="0"/>
              </a:rPr>
              <a:t>kas buvo padaryta gerai, o ką dar reikėtų patobulinti</a:t>
            </a:r>
            <a:r>
              <a:rPr lang="lt-LT" sz="2300">
                <a:latin typeface="Times New Roman" pitchFamily="18" charset="0"/>
              </a:rPr>
              <a:t> bei nurodyti gaires, kaip tai padaryti.</a:t>
            </a:r>
          </a:p>
          <a:p>
            <a:pPr>
              <a:lnSpc>
                <a:spcPct val="80000"/>
              </a:lnSpc>
              <a:buFont typeface="Wingdings" pitchFamily="2" charset="2"/>
              <a:buNone/>
            </a:pPr>
            <a:endParaRPr lang="lt-LT" sz="2300">
              <a:latin typeface="Times New Roman" pitchFamily="18" charset="0"/>
            </a:endParaRPr>
          </a:p>
          <a:p>
            <a:pPr>
              <a:lnSpc>
                <a:spcPct val="80000"/>
              </a:lnSpc>
            </a:pPr>
            <a:r>
              <a:rPr lang="lt-LT" sz="2300">
                <a:latin typeface="Times New Roman" pitchFamily="18" charset="0"/>
              </a:rPr>
              <a:t>Mokinių </a:t>
            </a:r>
            <a:r>
              <a:rPr lang="lt-LT" sz="2300" b="1">
                <a:latin typeface="Times New Roman" pitchFamily="18" charset="0"/>
              </a:rPr>
              <a:t>galimybė reaguoti</a:t>
            </a:r>
            <a:r>
              <a:rPr lang="lt-LT" sz="2300">
                <a:latin typeface="Times New Roman" pitchFamily="18" charset="0"/>
              </a:rPr>
              <a:t> (pataisyti, patobulinti darbą) į komentarus turėtų būti numatyta, kaip viso mokymosi proceso dalis.</a:t>
            </a:r>
          </a:p>
          <a:p>
            <a:pPr>
              <a:lnSpc>
                <a:spcPct val="80000"/>
              </a:lnSpc>
            </a:pPr>
            <a:endParaRPr lang="lt-LT" sz="2300">
              <a:latin typeface="Times New Roman" pitchFamily="18" charset="0"/>
            </a:endParaRPr>
          </a:p>
          <a:p>
            <a:pPr>
              <a:lnSpc>
                <a:spcPct val="80000"/>
              </a:lnSpc>
            </a:pPr>
            <a:r>
              <a:rPr lang="lt-LT" sz="2300" b="1">
                <a:latin typeface="Times New Roman" pitchFamily="18" charset="0"/>
              </a:rPr>
              <a:t>Rašto užduotys</a:t>
            </a:r>
            <a:r>
              <a:rPr lang="lt-LT" sz="2300">
                <a:latin typeface="Times New Roman" pitchFamily="18" charset="0"/>
              </a:rPr>
              <a:t> šalia žodinių turėtų padėti mokiniams plėsti ir parodyti svarbiausių dalykų, kurių jie išmoko, supratimą.</a:t>
            </a:r>
          </a:p>
          <a:p>
            <a:pPr>
              <a:lnSpc>
                <a:spcPct val="80000"/>
              </a:lnSpc>
              <a:buFont typeface="Wingdings" pitchFamily="2" charset="2"/>
              <a:buNone/>
            </a:pPr>
            <a:endParaRPr lang="lt-LT" sz="2300">
              <a:latin typeface="Times New Roman" pitchFamily="18" charset="0"/>
            </a:endParaRPr>
          </a:p>
          <a:p>
            <a:pPr>
              <a:lnSpc>
                <a:spcPct val="80000"/>
              </a:lnSpc>
              <a:buFont typeface="Wingdings" pitchFamily="2" charset="2"/>
              <a:buNone/>
            </a:pPr>
            <a:r>
              <a:rPr lang="lt-LT" sz="2300" i="1">
                <a:latin typeface="Times New Roman" pitchFamily="18" charset="0"/>
              </a:rPr>
              <a:t>		Šių pokyčių įgyvendinimas gali pakeisti mokytojų ir mokinių požiūrį į rašto darbus: mokinių darbų vertinimas bus priimamas ne kaip lenktyniavimą skatinantis ir galutinis sprendimas, o kaip labai svarbus žingsnis mokymosi procese.</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kaidrės numerio vietos rezervavimo ženklas 5"/>
          <p:cNvSpPr>
            <a:spLocks noGrp="1"/>
          </p:cNvSpPr>
          <p:nvPr>
            <p:ph type="sldNum" sz="quarter" idx="12"/>
          </p:nvPr>
        </p:nvSpPr>
        <p:spPr/>
        <p:txBody>
          <a:bodyPr/>
          <a:lstStyle/>
          <a:p>
            <a:fld id="{A9EEDB4D-7D51-4D64-AC8B-E2A86F96FA24}" type="slidenum">
              <a:rPr lang="en-US" altLang="en-US"/>
              <a:pPr/>
              <a:t>102</a:t>
            </a:fld>
            <a:endParaRPr lang="en-US" altLang="en-US"/>
          </a:p>
        </p:txBody>
      </p:sp>
      <p:sp>
        <p:nvSpPr>
          <p:cNvPr id="596994" name="Rectangle 2"/>
          <p:cNvSpPr>
            <a:spLocks noGrp="1" noChangeArrowheads="1"/>
          </p:cNvSpPr>
          <p:nvPr>
            <p:ph type="title"/>
          </p:nvPr>
        </p:nvSpPr>
        <p:spPr>
          <a:xfrm>
            <a:off x="457200" y="277813"/>
            <a:ext cx="8229600" cy="703262"/>
          </a:xfrm>
        </p:spPr>
        <p:txBody>
          <a:bodyPr/>
          <a:lstStyle/>
          <a:p>
            <a:pPr algn="ctr"/>
            <a:r>
              <a:rPr lang="lt-LT" sz="2800" b="1">
                <a:solidFill>
                  <a:srgbClr val="F3636D"/>
                </a:solidFill>
                <a:latin typeface="Times New Roman" pitchFamily="18" charset="0"/>
              </a:rPr>
              <a:t>Mokinių savęs ir vienas kito vertinimas </a:t>
            </a:r>
            <a:r>
              <a:rPr lang="it-IT" sz="2800" b="1">
                <a:solidFill>
                  <a:srgbClr val="F3636D"/>
                </a:solidFill>
                <a:latin typeface="Times New Roman" pitchFamily="18" charset="0"/>
              </a:rPr>
              <a:t/>
            </a:r>
            <a:br>
              <a:rPr lang="it-IT" sz="2800" b="1">
                <a:solidFill>
                  <a:srgbClr val="F3636D"/>
                </a:solidFill>
                <a:latin typeface="Times New Roman" pitchFamily="18" charset="0"/>
              </a:rPr>
            </a:br>
            <a:endParaRPr lang="lt-LT" sz="2800" b="1">
              <a:solidFill>
                <a:srgbClr val="F3636D"/>
              </a:solidFill>
              <a:latin typeface="Times New Roman" pitchFamily="18" charset="0"/>
            </a:endParaRPr>
          </a:p>
        </p:txBody>
      </p:sp>
      <p:sp>
        <p:nvSpPr>
          <p:cNvPr id="596995" name="Rectangle 3"/>
          <p:cNvSpPr>
            <a:spLocks noGrp="1" noChangeArrowheads="1"/>
          </p:cNvSpPr>
          <p:nvPr>
            <p:ph type="body" idx="1"/>
          </p:nvPr>
        </p:nvSpPr>
        <p:spPr>
          <a:xfrm>
            <a:off x="250825" y="981075"/>
            <a:ext cx="8642350" cy="5400675"/>
          </a:xfrm>
        </p:spPr>
        <p:txBody>
          <a:bodyPr/>
          <a:lstStyle/>
          <a:p>
            <a:pPr>
              <a:lnSpc>
                <a:spcPct val="80000"/>
              </a:lnSpc>
            </a:pPr>
            <a:r>
              <a:rPr lang="lt-LT" sz="2000">
                <a:latin typeface="Times New Roman" pitchFamily="18" charset="0"/>
              </a:rPr>
              <a:t>Mokiniai pasiekia mokymosi tikslų tik tada, </a:t>
            </a:r>
            <a:r>
              <a:rPr lang="lt-LT" sz="2000" b="1">
                <a:latin typeface="Times New Roman" pitchFamily="18" charset="0"/>
              </a:rPr>
              <a:t>kai juos supranta</a:t>
            </a:r>
            <a:r>
              <a:rPr lang="lt-LT" sz="2000">
                <a:latin typeface="Times New Roman" pitchFamily="18" charset="0"/>
              </a:rPr>
              <a:t> ir gali įvertinti, ką jie turėtų padaryti, kad šių tikslų pasiektų.</a:t>
            </a:r>
          </a:p>
          <a:p>
            <a:pPr>
              <a:lnSpc>
                <a:spcPct val="80000"/>
              </a:lnSpc>
            </a:pPr>
            <a:r>
              <a:rPr lang="lt-LT" sz="2000" b="1">
                <a:latin typeface="Times New Roman" pitchFamily="18" charset="0"/>
              </a:rPr>
              <a:t>Savęs įvertinimas</a:t>
            </a:r>
            <a:r>
              <a:rPr lang="lt-LT" sz="2000">
                <a:latin typeface="Times New Roman" pitchFamily="18" charset="0"/>
              </a:rPr>
              <a:t> yra esminis mokymosi procese (Sadler, 1989). Savęs įvertinimas gali vykti tik tada, jeigu mokytojas padeda mokiniams, ypač silpnesniems, išsiugdyti šį gebėjimą. Tam reikia laiko ir praktikos.</a:t>
            </a:r>
          </a:p>
          <a:p>
            <a:pPr>
              <a:lnSpc>
                <a:spcPct val="80000"/>
              </a:lnSpc>
            </a:pPr>
            <a:r>
              <a:rPr lang="lt-LT" sz="2000">
                <a:latin typeface="Times New Roman" pitchFamily="18" charset="0"/>
              </a:rPr>
              <a:t>Paprastas ir veiksmingas būdas yra panaudoti </a:t>
            </a:r>
            <a:r>
              <a:rPr lang="lt-LT" sz="2000" b="1">
                <a:latin typeface="Times New Roman" pitchFamily="18" charset="0"/>
              </a:rPr>
              <a:t>šviesoforo spalvų</a:t>
            </a:r>
            <a:r>
              <a:rPr lang="lt-LT" sz="2000">
                <a:latin typeface="Times New Roman" pitchFamily="18" charset="0"/>
              </a:rPr>
              <a:t> lipdukus (ar tiesiog žymėjimą spalvomis). Mokiniai pasižymi savo darbą žalia, geltona ar raudona spalva priklausomai nuo to, kaip jiems atrodo, kad suprato: gerai, iš dalies, prastai. </a:t>
            </a:r>
          </a:p>
          <a:p>
            <a:pPr>
              <a:lnSpc>
                <a:spcPct val="80000"/>
              </a:lnSpc>
            </a:pPr>
            <a:r>
              <a:rPr lang="lt-LT" sz="2000">
                <a:latin typeface="Times New Roman" pitchFamily="18" charset="0"/>
              </a:rPr>
              <a:t>Kitas būdas yra paprašyti mokinių pirmiausia pažymėti šviesoforo spalvomis dalį darbo ir po to nustatyti, paprašant pakelti rankas, kurią spalvą – žalią, geltoną ar raudoną – kas pasirinko; po to mokytojas gali susodinti poromis žalius su geltonais, kad jie išsiaiškintų problemas tarpusavyje. </a:t>
            </a:r>
          </a:p>
          <a:p>
            <a:pPr>
              <a:lnSpc>
                <a:spcPct val="80000"/>
              </a:lnSpc>
            </a:pPr>
            <a:r>
              <a:rPr lang="lt-LT" sz="2000">
                <a:latin typeface="Times New Roman" pitchFamily="18" charset="0"/>
              </a:rPr>
              <a:t>Naudinga paprašyti mokinių „uždegti šviesoforo šviesas“ ir prieš pradedant naują temą: geltona ir raudona spalva pažymėti klausimai gali būti panaudoti nustatant prioritetus ateičiai. </a:t>
            </a:r>
          </a:p>
          <a:p>
            <a:pPr>
              <a:lnSpc>
                <a:spcPct val="80000"/>
              </a:lnSpc>
            </a:pPr>
            <a:r>
              <a:rPr lang="lt-LT" sz="2000">
                <a:latin typeface="Times New Roman" pitchFamily="18" charset="0"/>
              </a:rPr>
              <a:t>Mokinių </a:t>
            </a:r>
            <a:r>
              <a:rPr lang="lt-LT" sz="2000" b="1">
                <a:latin typeface="Times New Roman" pitchFamily="18" charset="0"/>
              </a:rPr>
              <a:t>vienas kito įvertinimas</a:t>
            </a:r>
            <a:r>
              <a:rPr lang="lt-LT" sz="2000">
                <a:latin typeface="Times New Roman" pitchFamily="18" charset="0"/>
              </a:rPr>
              <a:t> gali tapti svarbia savęs įvertinimo sudedamąja dalimi. Vienas kito įvertinimas galėtų būti vertingas dėl to, kad paprastai mokiniai priima kritiką vienas iš kito rimčiau negu iš mokytojo.</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kaidrės numerio vietos rezervavimo ženklas 6"/>
          <p:cNvSpPr>
            <a:spLocks noGrp="1"/>
          </p:cNvSpPr>
          <p:nvPr>
            <p:ph type="sldNum" sz="quarter" idx="12"/>
          </p:nvPr>
        </p:nvSpPr>
        <p:spPr/>
        <p:txBody>
          <a:bodyPr/>
          <a:lstStyle/>
          <a:p>
            <a:fld id="{905F602C-524F-459D-B962-4E8BEDE5FFCE}" type="slidenum">
              <a:rPr lang="en-US" altLang="en-US"/>
              <a:pPr/>
              <a:t>103</a:t>
            </a:fld>
            <a:endParaRPr lang="en-US" altLang="en-US"/>
          </a:p>
        </p:txBody>
      </p:sp>
      <p:sp>
        <p:nvSpPr>
          <p:cNvPr id="598018" name="Rectangle 2"/>
          <p:cNvSpPr>
            <a:spLocks noGrp="1" noChangeArrowheads="1"/>
          </p:cNvSpPr>
          <p:nvPr>
            <p:ph type="title"/>
          </p:nvPr>
        </p:nvSpPr>
        <p:spPr/>
        <p:txBody>
          <a:bodyPr/>
          <a:lstStyle/>
          <a:p>
            <a:pPr algn="ctr"/>
            <a:r>
              <a:rPr lang="lt-LT" sz="2800" b="1">
                <a:latin typeface="Times New Roman" pitchFamily="18" charset="0"/>
              </a:rPr>
              <a:t>Didžioji idėja: dėmesys mokymosi pasiekimams</a:t>
            </a:r>
            <a:r>
              <a:rPr lang="lt-LT" sz="2800">
                <a:latin typeface="Times New Roman" pitchFamily="18" charset="0"/>
              </a:rPr>
              <a:t> </a:t>
            </a:r>
          </a:p>
        </p:txBody>
      </p:sp>
      <p:sp>
        <p:nvSpPr>
          <p:cNvPr id="598019" name="Rectangle 3"/>
          <p:cNvSpPr>
            <a:spLocks noGrp="1" noChangeArrowheads="1"/>
          </p:cNvSpPr>
          <p:nvPr>
            <p:ph type="body" sz="half" idx="1"/>
          </p:nvPr>
        </p:nvSpPr>
        <p:spPr/>
        <p:txBody>
          <a:bodyPr/>
          <a:lstStyle/>
          <a:p>
            <a:pPr>
              <a:buFont typeface="Wingdings" pitchFamily="2" charset="2"/>
              <a:buNone/>
            </a:pPr>
            <a:endParaRPr lang="lt-LT" i="1">
              <a:latin typeface="Times New Roman" pitchFamily="18" charset="0"/>
            </a:endParaRPr>
          </a:p>
          <a:p>
            <a:pPr>
              <a:buFont typeface="Wingdings" pitchFamily="2" charset="2"/>
              <a:buNone/>
            </a:pPr>
            <a:r>
              <a:rPr lang="lt-LT" b="1" i="1">
                <a:latin typeface="Times New Roman" pitchFamily="18" charset="0"/>
              </a:rPr>
              <a:t>Nuo</a:t>
            </a:r>
            <a:r>
              <a:rPr lang="lt-LT" i="1">
                <a:latin typeface="Times New Roman" pitchFamily="18" charset="0"/>
              </a:rPr>
              <a:t> „Ko aš žadu mokyti ir ką darys mokiniai?“</a:t>
            </a:r>
            <a:r>
              <a:rPr lang="lt-LT">
                <a:latin typeface="Times New Roman" pitchFamily="18" charset="0"/>
              </a:rPr>
              <a:t> </a:t>
            </a:r>
          </a:p>
        </p:txBody>
      </p:sp>
      <p:sp>
        <p:nvSpPr>
          <p:cNvPr id="598020" name="Rectangle 4"/>
          <p:cNvSpPr>
            <a:spLocks noGrp="1" noChangeArrowheads="1"/>
          </p:cNvSpPr>
          <p:nvPr>
            <p:ph type="body" sz="half" idx="2"/>
          </p:nvPr>
        </p:nvSpPr>
        <p:spPr>
          <a:xfrm>
            <a:off x="4643438" y="1628775"/>
            <a:ext cx="4038600" cy="4530725"/>
          </a:xfrm>
        </p:spPr>
        <p:txBody>
          <a:bodyPr/>
          <a:lstStyle/>
          <a:p>
            <a:pPr>
              <a:buFont typeface="Wingdings" pitchFamily="2" charset="2"/>
              <a:buNone/>
            </a:pPr>
            <a:endParaRPr lang="lt-LT" i="1">
              <a:latin typeface="Times New Roman" pitchFamily="18" charset="0"/>
            </a:endParaRPr>
          </a:p>
          <a:p>
            <a:pPr>
              <a:buFont typeface="Wingdings" pitchFamily="2" charset="2"/>
              <a:buNone/>
            </a:pPr>
            <a:r>
              <a:rPr lang="lt-LT" b="1" i="1">
                <a:latin typeface="Times New Roman" pitchFamily="18" charset="0"/>
              </a:rPr>
              <a:t>Link</a:t>
            </a:r>
            <a:r>
              <a:rPr lang="lt-LT" i="1">
                <a:latin typeface="Times New Roman" pitchFamily="18" charset="0"/>
              </a:rPr>
              <a:t> „Kaip aš to mokysiu ir ko pasieks mokiniai?“</a:t>
            </a:r>
            <a:r>
              <a:rPr lang="lt-LT">
                <a:latin typeface="Times New Roman" pitchFamily="18" charset="0"/>
              </a:rPr>
              <a:t> </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kaidrės numerio vietos rezervavimo ženklas 6"/>
          <p:cNvSpPr>
            <a:spLocks noGrp="1"/>
          </p:cNvSpPr>
          <p:nvPr>
            <p:ph type="sldNum" sz="quarter" idx="12"/>
          </p:nvPr>
        </p:nvSpPr>
        <p:spPr/>
        <p:txBody>
          <a:bodyPr/>
          <a:lstStyle/>
          <a:p>
            <a:fld id="{97637EE1-90C7-40B3-85A9-EBB9B5660372}" type="slidenum">
              <a:rPr lang="en-US" altLang="en-US"/>
              <a:pPr/>
              <a:t>104</a:t>
            </a:fld>
            <a:endParaRPr lang="en-US" altLang="en-US"/>
          </a:p>
        </p:txBody>
      </p:sp>
      <p:sp>
        <p:nvSpPr>
          <p:cNvPr id="629762" name="Rectangle 2"/>
          <p:cNvSpPr>
            <a:spLocks noGrp="1" noChangeArrowheads="1"/>
          </p:cNvSpPr>
          <p:nvPr>
            <p:ph type="body" sz="half" idx="2"/>
          </p:nvPr>
        </p:nvSpPr>
        <p:spPr>
          <a:noFill/>
          <a:ln/>
        </p:spPr>
        <p:txBody>
          <a:bodyPr/>
          <a:lstStyle/>
          <a:p>
            <a:pPr>
              <a:buFont typeface="Wingdings" pitchFamily="2" charset="2"/>
              <a:buNone/>
            </a:pPr>
            <a:r>
              <a:rPr lang="lt-LT" sz="2600"/>
              <a:t>	</a:t>
            </a:r>
          </a:p>
          <a:p>
            <a:pPr>
              <a:buFont typeface="Wingdings" pitchFamily="2" charset="2"/>
              <a:buNone/>
            </a:pPr>
            <a:r>
              <a:rPr lang="lt-LT" sz="2600"/>
              <a:t>	</a:t>
            </a:r>
            <a:r>
              <a:rPr lang="lt-LT" sz="2600" b="1" i="1"/>
              <a:t>	</a:t>
            </a:r>
            <a:r>
              <a:rPr lang="lt-LT" b="1" i="1"/>
              <a:t>Šiame pasaulyje svarbu ne tai,   kur stovime, o kuria kryptimi judame...</a:t>
            </a:r>
          </a:p>
          <a:p>
            <a:pPr algn="r">
              <a:buFont typeface="Wingdings" pitchFamily="2" charset="2"/>
              <a:buNone/>
            </a:pPr>
            <a:r>
              <a:rPr lang="lt-LT" sz="2600"/>
              <a:t>                                      </a:t>
            </a:r>
            <a:r>
              <a:rPr lang="lt-LT" sz="2200"/>
              <a:t>(O.V. Holmsas)</a:t>
            </a:r>
          </a:p>
        </p:txBody>
      </p:sp>
      <p:pic>
        <p:nvPicPr>
          <p:cNvPr id="629763" name="Picture 3" descr="bd06663_"/>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395288" y="1052513"/>
            <a:ext cx="4248150" cy="3816350"/>
          </a:xfrm>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kaidrės numerio vietos rezervavimo ženklas 5"/>
          <p:cNvSpPr>
            <a:spLocks noGrp="1"/>
          </p:cNvSpPr>
          <p:nvPr>
            <p:ph type="sldNum" sz="quarter" idx="12"/>
          </p:nvPr>
        </p:nvSpPr>
        <p:spPr/>
        <p:txBody>
          <a:bodyPr/>
          <a:lstStyle/>
          <a:p>
            <a:fld id="{A371A7D0-446E-482D-89B5-5EF80222A4AE}" type="slidenum">
              <a:rPr lang="en-US" altLang="en-US"/>
              <a:pPr/>
              <a:t>11</a:t>
            </a:fld>
            <a:endParaRPr lang="en-US" altLang="en-US"/>
          </a:p>
        </p:txBody>
      </p:sp>
      <p:sp>
        <p:nvSpPr>
          <p:cNvPr id="534530" name="Rectangle 2"/>
          <p:cNvSpPr>
            <a:spLocks noGrp="1" noChangeArrowheads="1"/>
          </p:cNvSpPr>
          <p:nvPr>
            <p:ph type="body" idx="1"/>
          </p:nvPr>
        </p:nvSpPr>
        <p:spPr>
          <a:xfrm>
            <a:off x="250825" y="908050"/>
            <a:ext cx="8642350" cy="5545138"/>
          </a:xfrm>
        </p:spPr>
        <p:txBody>
          <a:bodyPr/>
          <a:lstStyle/>
          <a:p>
            <a:r>
              <a:rPr lang="lt-LT" sz="2400" b="1">
                <a:latin typeface="Times New Roman" pitchFamily="18" charset="0"/>
              </a:rPr>
              <a:t>Žodinis pagyrimas</a:t>
            </a:r>
            <a:r>
              <a:rPr lang="lt-LT" sz="2400">
                <a:latin typeface="Times New Roman" pitchFamily="18" charset="0"/>
              </a:rPr>
              <a:t> (grįžtamasis ryšys suteikia socialinį patvirtinimą, tačiau nepergirkite, būkite pozityvūs pageidaujamam elgesiui);</a:t>
            </a:r>
          </a:p>
          <a:p>
            <a:r>
              <a:rPr lang="lt-LT" sz="2400" b="1">
                <a:latin typeface="Times New Roman" pitchFamily="18" charset="0"/>
              </a:rPr>
              <a:t>Testų rezultatai/pažymiai</a:t>
            </a:r>
            <a:r>
              <a:rPr lang="lt-LT" sz="2400">
                <a:latin typeface="Times New Roman" pitchFamily="18" charset="0"/>
              </a:rPr>
              <a:t> (atskleidžia mokiniui, ar daro pažangą);</a:t>
            </a:r>
          </a:p>
          <a:p>
            <a:r>
              <a:rPr lang="lt-LT" sz="2400" b="1">
                <a:latin typeface="Times New Roman" pitchFamily="18" charset="0"/>
              </a:rPr>
              <a:t>Sužadinimas</a:t>
            </a:r>
            <a:r>
              <a:rPr lang="lt-LT" sz="2400">
                <a:latin typeface="Times New Roman" pitchFamily="18" charset="0"/>
              </a:rPr>
              <a:t> (panaudojamas natūralus domėjimasis nežinomybe ir tyrinėjimo pomėgis);</a:t>
            </a:r>
          </a:p>
          <a:p>
            <a:r>
              <a:rPr lang="lt-LT" sz="2400" b="1">
                <a:latin typeface="Times New Roman" pitchFamily="18" charset="0"/>
              </a:rPr>
              <a:t>Netikėtumas </a:t>
            </a:r>
            <a:r>
              <a:rPr lang="lt-LT" sz="2400">
                <a:latin typeface="Times New Roman" pitchFamily="18" charset="0"/>
              </a:rPr>
              <a:t>(netikėto veiksmo panaudojimas);</a:t>
            </a:r>
          </a:p>
          <a:p>
            <a:r>
              <a:rPr lang="lt-LT" sz="2400" b="1">
                <a:latin typeface="Times New Roman" pitchFamily="18" charset="0"/>
              </a:rPr>
              <a:t>Pažįstama medžiaga</a:t>
            </a:r>
            <a:r>
              <a:rPr lang="lt-LT" sz="2400">
                <a:latin typeface="Times New Roman" pitchFamily="18" charset="0"/>
              </a:rPr>
              <a:t> (palengvina mokymąsi) ;</a:t>
            </a:r>
          </a:p>
          <a:p>
            <a:r>
              <a:rPr lang="lt-LT" sz="2400" b="1">
                <a:latin typeface="Times New Roman" pitchFamily="18" charset="0"/>
              </a:rPr>
              <a:t>Kontekstas</a:t>
            </a:r>
            <a:r>
              <a:rPr lang="lt-LT" sz="2400">
                <a:latin typeface="Times New Roman" pitchFamily="18" charset="0"/>
              </a:rPr>
              <a:t> (išmoktus principus, sąvokas paprašoma pritaikyti neįprastose situacijose);</a:t>
            </a:r>
          </a:p>
          <a:p>
            <a:r>
              <a:rPr lang="lt-LT" sz="2400" b="1">
                <a:latin typeface="Times New Roman" pitchFamily="18" charset="0"/>
              </a:rPr>
              <a:t>Žaidimai ir vaidinimai</a:t>
            </a:r>
            <a:r>
              <a:rPr lang="lt-LT" sz="2400">
                <a:latin typeface="Times New Roman" pitchFamily="18" charset="0"/>
              </a:rPr>
              <a:t> (skatina dalyvauti; būtina paaiškinti, kodėl žaidė ir ko išmoko). </a:t>
            </a:r>
          </a:p>
        </p:txBody>
      </p:sp>
      <p:sp>
        <p:nvSpPr>
          <p:cNvPr id="534531" name="Rectangle 3"/>
          <p:cNvSpPr>
            <a:spLocks noGrp="1" noChangeArrowheads="1"/>
          </p:cNvSpPr>
          <p:nvPr>
            <p:ph type="title"/>
          </p:nvPr>
        </p:nvSpPr>
        <p:spPr>
          <a:xfrm>
            <a:off x="468313" y="277813"/>
            <a:ext cx="8280400" cy="487362"/>
          </a:xfrm>
          <a:noFill/>
          <a:ln/>
        </p:spPr>
        <p:txBody>
          <a:bodyPr/>
          <a:lstStyle/>
          <a:p>
            <a:pPr algn="ctr"/>
            <a:r>
              <a:rPr lang="lt-LT" sz="2400" b="1">
                <a:latin typeface="Times New Roman" pitchFamily="18" charset="0"/>
              </a:rPr>
              <a:t>MOTYVACIJĄ ŽADINANČIOS MOKYMO TECHNIKOS</a:t>
            </a:r>
            <a:br>
              <a:rPr lang="lt-LT" sz="2400" b="1">
                <a:latin typeface="Times New Roman" pitchFamily="18" charset="0"/>
              </a:rPr>
            </a:br>
            <a:r>
              <a:rPr lang="lt-LT" sz="2400" b="1">
                <a:latin typeface="Times New Roman" pitchFamily="18" charset="0"/>
              </a:rPr>
              <a:t/>
            </a:r>
            <a:br>
              <a:rPr lang="lt-LT" sz="2400" b="1">
                <a:latin typeface="Times New Roman" pitchFamily="18" charset="0"/>
              </a:rPr>
            </a:br>
            <a:endParaRPr lang="lt-LT" sz="2400" b="1">
              <a:latin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kaidrės numerio vietos rezervavimo ženklas 5"/>
          <p:cNvSpPr>
            <a:spLocks noGrp="1"/>
          </p:cNvSpPr>
          <p:nvPr>
            <p:ph type="sldNum" sz="quarter" idx="12"/>
          </p:nvPr>
        </p:nvSpPr>
        <p:spPr/>
        <p:txBody>
          <a:bodyPr/>
          <a:lstStyle/>
          <a:p>
            <a:fld id="{9AF017B9-38A9-43C3-8FF4-9DDD945A83CE}" type="slidenum">
              <a:rPr lang="en-US" altLang="en-US"/>
              <a:pPr/>
              <a:t>12</a:t>
            </a:fld>
            <a:endParaRPr lang="en-US" altLang="en-US"/>
          </a:p>
        </p:txBody>
      </p:sp>
      <p:sp>
        <p:nvSpPr>
          <p:cNvPr id="535554" name="Rectangle 2"/>
          <p:cNvSpPr>
            <a:spLocks noGrp="1" noChangeArrowheads="1"/>
          </p:cNvSpPr>
          <p:nvPr>
            <p:ph type="title"/>
          </p:nvPr>
        </p:nvSpPr>
        <p:spPr>
          <a:xfrm>
            <a:off x="457200" y="277813"/>
            <a:ext cx="8229600" cy="630237"/>
          </a:xfrm>
        </p:spPr>
        <p:txBody>
          <a:bodyPr/>
          <a:lstStyle/>
          <a:p>
            <a:pPr algn="ctr"/>
            <a:r>
              <a:rPr lang="lt-LT" sz="2800" b="1">
                <a:latin typeface="Times New Roman" pitchFamily="18" charset="0"/>
              </a:rPr>
              <a:t>KAS MAŽINA MOTYVACIJĄ</a:t>
            </a:r>
          </a:p>
        </p:txBody>
      </p:sp>
      <p:sp>
        <p:nvSpPr>
          <p:cNvPr id="535555" name="Rectangle 3"/>
          <p:cNvSpPr>
            <a:spLocks noGrp="1" noChangeArrowheads="1"/>
          </p:cNvSpPr>
          <p:nvPr>
            <p:ph type="body" idx="1"/>
          </p:nvPr>
        </p:nvSpPr>
        <p:spPr/>
        <p:txBody>
          <a:bodyPr/>
          <a:lstStyle/>
          <a:p>
            <a:pPr lvl="1"/>
            <a:r>
              <a:rPr lang="lt-LT" sz="2400">
                <a:latin typeface="Times New Roman" pitchFamily="18" charset="0"/>
              </a:rPr>
              <a:t>Klausymasis vangaus, neįdomaus mokytojo;</a:t>
            </a:r>
          </a:p>
          <a:p>
            <a:pPr lvl="1"/>
            <a:r>
              <a:rPr lang="lt-LT" sz="2400">
                <a:latin typeface="Times New Roman" pitchFamily="18" charset="0"/>
              </a:rPr>
              <a:t>Per sunkios ar per lengvos užduotys;</a:t>
            </a:r>
          </a:p>
          <a:p>
            <a:pPr lvl="1"/>
            <a:r>
              <a:rPr lang="lt-LT" sz="2400">
                <a:latin typeface="Times New Roman" pitchFamily="18" charset="0"/>
              </a:rPr>
              <a:t>Nėra grįžtamojo ryšio apie pažangą;</a:t>
            </a:r>
          </a:p>
          <a:p>
            <a:pPr lvl="1"/>
            <a:r>
              <a:rPr lang="lt-LT" sz="2400">
                <a:latin typeface="Times New Roman" pitchFamily="18" charset="0"/>
              </a:rPr>
              <a:t>Per lėtas arba per greitas ėjimas pirmyn;</a:t>
            </a:r>
          </a:p>
          <a:p>
            <a:pPr lvl="1"/>
            <a:r>
              <a:rPr lang="lt-LT" sz="2400">
                <a:latin typeface="Times New Roman" pitchFamily="18" charset="0"/>
              </a:rPr>
              <a:t>Per ilgas sėdėjimas;</a:t>
            </a:r>
          </a:p>
          <a:p>
            <a:pPr lvl="1"/>
            <a:r>
              <a:rPr lang="lt-LT" sz="2400">
                <a:latin typeface="Times New Roman" pitchFamily="18" charset="0"/>
              </a:rPr>
              <a:t>Blogas apšvietimas, šildymas, akustika;</a:t>
            </a:r>
          </a:p>
          <a:p>
            <a:pPr lvl="1"/>
            <a:r>
              <a:rPr lang="lt-LT" sz="2400">
                <a:latin typeface="Times New Roman" pitchFamily="18" charset="0"/>
              </a:rPr>
              <a:t>Pasakymas, kad vargu ar mokiniai ką nors supras;</a:t>
            </a:r>
          </a:p>
          <a:p>
            <a:pPr lvl="1"/>
            <a:r>
              <a:rPr lang="lt-LT" sz="2400">
                <a:latin typeface="Times New Roman" pitchFamily="18" charset="0"/>
              </a:rPr>
              <a:t>Įpratimas laukti mokytojo pagalbos;</a:t>
            </a:r>
          </a:p>
          <a:p>
            <a:pPr lvl="1"/>
            <a:r>
              <a:rPr lang="lt-LT" sz="2400">
                <a:latin typeface="Times New Roman" pitchFamily="18" charset="0"/>
              </a:rPr>
              <a:t>Pasakymas, kad tema sunki.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kaidrės numerio vietos rezervavimo ženklas 6"/>
          <p:cNvSpPr>
            <a:spLocks noGrp="1"/>
          </p:cNvSpPr>
          <p:nvPr>
            <p:ph type="sldNum" sz="quarter" idx="12"/>
          </p:nvPr>
        </p:nvSpPr>
        <p:spPr/>
        <p:txBody>
          <a:bodyPr/>
          <a:lstStyle/>
          <a:p>
            <a:fld id="{12E7D458-990E-4AA1-B9D6-7FDCA2843B3A}" type="slidenum">
              <a:rPr lang="en-US" altLang="en-US"/>
              <a:pPr/>
              <a:t>13</a:t>
            </a:fld>
            <a:endParaRPr lang="en-US" altLang="en-US"/>
          </a:p>
        </p:txBody>
      </p:sp>
      <p:sp>
        <p:nvSpPr>
          <p:cNvPr id="648194" name="Rectangle 2"/>
          <p:cNvSpPr>
            <a:spLocks noGrp="1" noChangeArrowheads="1"/>
          </p:cNvSpPr>
          <p:nvPr>
            <p:ph type="title"/>
          </p:nvPr>
        </p:nvSpPr>
        <p:spPr/>
        <p:txBody>
          <a:bodyPr/>
          <a:lstStyle/>
          <a:p>
            <a:pPr algn="ctr"/>
            <a:r>
              <a:rPr lang="lt-LT" sz="3800"/>
              <a:t>Vertinimo planavimas</a:t>
            </a:r>
          </a:p>
        </p:txBody>
      </p:sp>
      <p:sp>
        <p:nvSpPr>
          <p:cNvPr id="648195" name="Rectangle 3"/>
          <p:cNvSpPr>
            <a:spLocks noGrp="1" noChangeArrowheads="1"/>
          </p:cNvSpPr>
          <p:nvPr>
            <p:ph type="body" sz="half" idx="2"/>
          </p:nvPr>
        </p:nvSpPr>
        <p:spPr>
          <a:xfrm>
            <a:off x="755650" y="2017713"/>
            <a:ext cx="8199438" cy="4114800"/>
          </a:xfrm>
        </p:spPr>
        <p:txBody>
          <a:bodyPr/>
          <a:lstStyle/>
          <a:p>
            <a:r>
              <a:rPr lang="lt-LT" sz="2400">
                <a:latin typeface="Times New Roman" pitchFamily="18" charset="0"/>
              </a:rPr>
              <a:t>Formuluodami pamokos uždavinį numatome, kokį mokinių veiklos rezultatą vertinsime bei vertinimo kriterijus. Apie tai informuojame mokinius.</a:t>
            </a:r>
          </a:p>
          <a:p>
            <a:r>
              <a:rPr lang="lt-LT" sz="2400">
                <a:latin typeface="Times New Roman" pitchFamily="18" charset="0"/>
              </a:rPr>
              <a:t>Pasibaigus pamokai vertiname, kiek mokinių padarė pažangą ir darome sprendimus dėl tolesnio mokymo.</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kaidrės numerio vietos rezervavimo ženklas 5"/>
          <p:cNvSpPr>
            <a:spLocks noGrp="1"/>
          </p:cNvSpPr>
          <p:nvPr>
            <p:ph type="sldNum" sz="quarter" idx="12"/>
          </p:nvPr>
        </p:nvSpPr>
        <p:spPr/>
        <p:txBody>
          <a:bodyPr/>
          <a:lstStyle/>
          <a:p>
            <a:fld id="{35F0814B-F1AA-4E7C-B316-C17C8341939B}" type="slidenum">
              <a:rPr lang="en-US" altLang="en-US"/>
              <a:pPr/>
              <a:t>14</a:t>
            </a:fld>
            <a:endParaRPr lang="en-US" altLang="en-US"/>
          </a:p>
        </p:txBody>
      </p:sp>
      <p:sp>
        <p:nvSpPr>
          <p:cNvPr id="681986" name="Rectangle 2"/>
          <p:cNvSpPr>
            <a:spLocks noGrp="1" noChangeArrowheads="1"/>
          </p:cNvSpPr>
          <p:nvPr>
            <p:ph type="title"/>
          </p:nvPr>
        </p:nvSpPr>
        <p:spPr/>
        <p:txBody>
          <a:bodyPr/>
          <a:lstStyle/>
          <a:p>
            <a:pPr algn="ctr"/>
            <a:r>
              <a:rPr lang="lt-LT" sz="2800" b="1">
                <a:latin typeface="Times New Roman" pitchFamily="18" charset="0"/>
              </a:rPr>
              <a:t>UŽDAVINIAI</a:t>
            </a:r>
            <a:endParaRPr lang="en-GB" sz="2800" b="1">
              <a:latin typeface="Times New Roman" pitchFamily="18" charset="0"/>
            </a:endParaRPr>
          </a:p>
        </p:txBody>
      </p:sp>
      <p:sp>
        <p:nvSpPr>
          <p:cNvPr id="681987" name="Rectangle 3"/>
          <p:cNvSpPr>
            <a:spLocks noGrp="1" noChangeArrowheads="1"/>
          </p:cNvSpPr>
          <p:nvPr>
            <p:ph type="body" idx="1"/>
          </p:nvPr>
        </p:nvSpPr>
        <p:spPr/>
        <p:txBody>
          <a:bodyPr/>
          <a:lstStyle/>
          <a:p>
            <a:r>
              <a:rPr lang="lt-LT" sz="2400">
                <a:latin typeface="Times New Roman" pitchFamily="18" charset="0"/>
              </a:rPr>
              <a:t>Konkrečiai apibūdina, kokie turėtų būti mokymo programos rezultatai. Uždaviniai yra:</a:t>
            </a:r>
          </a:p>
          <a:p>
            <a:pPr>
              <a:buFontTx/>
              <a:buChar char="-"/>
            </a:pPr>
            <a:r>
              <a:rPr lang="lt-LT" sz="2400">
                <a:latin typeface="Times New Roman" pitchFamily="18" charset="0"/>
              </a:rPr>
              <a:t>Gana siauri ir tikslūs teiginiai;</a:t>
            </a:r>
          </a:p>
          <a:p>
            <a:pPr>
              <a:buFontTx/>
              <a:buChar char="-"/>
            </a:pPr>
            <a:r>
              <a:rPr lang="lt-LT" sz="2400">
                <a:latin typeface="Times New Roman" pitchFamily="18" charset="0"/>
              </a:rPr>
              <a:t>Trumpalaikiai;</a:t>
            </a:r>
          </a:p>
          <a:p>
            <a:pPr>
              <a:buFontTx/>
              <a:buChar char="-"/>
            </a:pPr>
            <a:r>
              <a:rPr lang="lt-LT" sz="2400">
                <a:latin typeface="Times New Roman" pitchFamily="18" charset="0"/>
              </a:rPr>
              <a:t>Paprastai išreiškiami pasikeitusiu mokinio elgesiu;</a:t>
            </a:r>
          </a:p>
          <a:p>
            <a:pPr>
              <a:buFontTx/>
              <a:buChar char="-"/>
            </a:pPr>
            <a:r>
              <a:rPr lang="lt-LT" sz="2400">
                <a:latin typeface="Times New Roman" pitchFamily="18" charset="0"/>
              </a:rPr>
              <a:t>Dažniausiai formuluojami pačių mokytojų. </a:t>
            </a:r>
            <a:endParaRPr lang="en-GB" sz="2400">
              <a:latin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kaidrės numerio vietos rezervavimo ženklas 5"/>
          <p:cNvSpPr>
            <a:spLocks noGrp="1"/>
          </p:cNvSpPr>
          <p:nvPr>
            <p:ph type="sldNum" sz="quarter" idx="12"/>
          </p:nvPr>
        </p:nvSpPr>
        <p:spPr/>
        <p:txBody>
          <a:bodyPr/>
          <a:lstStyle/>
          <a:p>
            <a:fld id="{2D488F50-30C1-45BE-A1D1-F45B247D6806}" type="slidenum">
              <a:rPr lang="en-US" altLang="en-US"/>
              <a:pPr/>
              <a:t>15</a:t>
            </a:fld>
            <a:endParaRPr lang="en-US" altLang="en-US"/>
          </a:p>
        </p:txBody>
      </p:sp>
      <p:sp>
        <p:nvSpPr>
          <p:cNvPr id="683010" name="Rectangle 2"/>
          <p:cNvSpPr>
            <a:spLocks noGrp="1" noChangeArrowheads="1"/>
          </p:cNvSpPr>
          <p:nvPr>
            <p:ph type="title"/>
          </p:nvPr>
        </p:nvSpPr>
        <p:spPr/>
        <p:txBody>
          <a:bodyPr/>
          <a:lstStyle/>
          <a:p>
            <a:pPr algn="ctr"/>
            <a:r>
              <a:rPr lang="en-US" sz="2800" b="1">
                <a:latin typeface="Times New Roman" pitchFamily="18" charset="0"/>
              </a:rPr>
              <a:t>MOKYMOSI </a:t>
            </a:r>
            <a:r>
              <a:rPr lang="lt-LT" sz="2800" b="1">
                <a:latin typeface="Times New Roman" pitchFamily="18" charset="0"/>
              </a:rPr>
              <a:t>UŽDAVINIŲ BRUOŽAI</a:t>
            </a:r>
            <a:r>
              <a:rPr lang="lt-LT"/>
              <a:t> </a:t>
            </a:r>
            <a:endParaRPr lang="en-US"/>
          </a:p>
        </p:txBody>
      </p:sp>
      <p:sp>
        <p:nvSpPr>
          <p:cNvPr id="683011" name="Rectangle 3"/>
          <p:cNvSpPr>
            <a:spLocks noGrp="1" noChangeArrowheads="1"/>
          </p:cNvSpPr>
          <p:nvPr>
            <p:ph type="body" idx="1"/>
          </p:nvPr>
        </p:nvSpPr>
        <p:spPr/>
        <p:txBody>
          <a:bodyPr/>
          <a:lstStyle/>
          <a:p>
            <a:r>
              <a:rPr lang="lt-LT" sz="2400">
                <a:latin typeface="Times New Roman" pitchFamily="18" charset="0"/>
              </a:rPr>
              <a:t>Turi būti nustatyti konkretūs laukiami rezultatai;</a:t>
            </a:r>
          </a:p>
          <a:p>
            <a:r>
              <a:rPr lang="lt-LT" sz="2400">
                <a:latin typeface="Times New Roman" pitchFamily="18" charset="0"/>
              </a:rPr>
              <a:t>Konkretumas;</a:t>
            </a:r>
          </a:p>
          <a:p>
            <a:r>
              <a:rPr lang="lt-LT" sz="2400">
                <a:latin typeface="Times New Roman" pitchFamily="18" charset="0"/>
              </a:rPr>
              <a:t>Aiškumas ir glaustumas;</a:t>
            </a:r>
          </a:p>
          <a:p>
            <a:r>
              <a:rPr lang="lt-LT" sz="2400">
                <a:latin typeface="Times New Roman" pitchFamily="18" charset="0"/>
              </a:rPr>
              <a:t>Turi būti išmatuojami;</a:t>
            </a:r>
          </a:p>
          <a:p>
            <a:r>
              <a:rPr lang="lt-LT" sz="2400">
                <a:latin typeface="Times New Roman" pitchFamily="18" charset="0"/>
              </a:rPr>
              <a:t>Turi būti konstatuojami kaip rezultatas (vartokite žodžius, kurie reiškia veiksmą). </a:t>
            </a:r>
            <a:endParaRPr lang="en-US" sz="2400">
              <a:latin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kaidrės numerio vietos rezervavimo ženklas 5"/>
          <p:cNvSpPr>
            <a:spLocks noGrp="1"/>
          </p:cNvSpPr>
          <p:nvPr>
            <p:ph type="sldNum" sz="quarter" idx="12"/>
          </p:nvPr>
        </p:nvSpPr>
        <p:spPr/>
        <p:txBody>
          <a:bodyPr/>
          <a:lstStyle/>
          <a:p>
            <a:fld id="{D8D68620-A078-4411-84A9-7E67E3A07743}" type="slidenum">
              <a:rPr lang="en-US" altLang="en-US"/>
              <a:pPr/>
              <a:t>16</a:t>
            </a:fld>
            <a:endParaRPr lang="en-US" altLang="en-US"/>
          </a:p>
        </p:txBody>
      </p:sp>
      <p:sp>
        <p:nvSpPr>
          <p:cNvPr id="684034" name="Rectangle 2"/>
          <p:cNvSpPr>
            <a:spLocks noGrp="1" noChangeArrowheads="1"/>
          </p:cNvSpPr>
          <p:nvPr>
            <p:ph type="title"/>
          </p:nvPr>
        </p:nvSpPr>
        <p:spPr/>
        <p:txBody>
          <a:bodyPr/>
          <a:lstStyle/>
          <a:p>
            <a:pPr algn="ctr"/>
            <a:r>
              <a:rPr lang="lt-LT" sz="2800" b="1">
                <a:latin typeface="Times New Roman" pitchFamily="18" charset="0"/>
              </a:rPr>
              <a:t>UŽDAVINIŲ FORMULAVIMO KRITERIJAI</a:t>
            </a:r>
            <a:endParaRPr lang="en-GB" sz="2800" b="1">
              <a:latin typeface="Times New Roman" pitchFamily="18" charset="0"/>
            </a:endParaRPr>
          </a:p>
        </p:txBody>
      </p:sp>
      <p:sp>
        <p:nvSpPr>
          <p:cNvPr id="684035" name="Rectangle 3"/>
          <p:cNvSpPr>
            <a:spLocks noGrp="1" noChangeArrowheads="1"/>
          </p:cNvSpPr>
          <p:nvPr>
            <p:ph type="body" idx="1"/>
          </p:nvPr>
        </p:nvSpPr>
        <p:spPr/>
        <p:txBody>
          <a:bodyPr/>
          <a:lstStyle/>
          <a:p>
            <a:r>
              <a:rPr lang="lt-LT" sz="2400">
                <a:latin typeface="Times New Roman" pitchFamily="18" charset="0"/>
              </a:rPr>
              <a:t>Turi nurodyti mokymosi</a:t>
            </a:r>
            <a:r>
              <a:rPr lang="lt-LT" sz="2400" i="1">
                <a:latin typeface="Times New Roman" pitchFamily="18" charset="0"/>
              </a:rPr>
              <a:t> </a:t>
            </a:r>
            <a:r>
              <a:rPr lang="lt-LT" sz="2400" i="1" u="sng">
                <a:latin typeface="Times New Roman" pitchFamily="18" charset="0"/>
              </a:rPr>
              <a:t>rezultatą</a:t>
            </a:r>
            <a:r>
              <a:rPr lang="lt-LT" sz="2400">
                <a:latin typeface="Times New Roman" pitchFamily="18" charset="0"/>
              </a:rPr>
              <a:t> („suprasti“, „skirti“, „apibūdinti“…) – ką mokiniai galės veikti (sugebėti), pasiekę tikslą;</a:t>
            </a:r>
          </a:p>
          <a:p>
            <a:r>
              <a:rPr lang="lt-LT" sz="2400">
                <a:latin typeface="Times New Roman" pitchFamily="18" charset="0"/>
              </a:rPr>
              <a:t>Turi būti nurodytos</a:t>
            </a:r>
            <a:r>
              <a:rPr lang="lt-LT" sz="2400" i="1">
                <a:latin typeface="Times New Roman" pitchFamily="18" charset="0"/>
              </a:rPr>
              <a:t> atlikimo sąlygos</a:t>
            </a:r>
            <a:r>
              <a:rPr lang="lt-LT" sz="2400">
                <a:latin typeface="Times New Roman" pitchFamily="18" charset="0"/>
              </a:rPr>
              <a:t> – kas duota ir kas ribojama (kontekstas);</a:t>
            </a:r>
          </a:p>
          <a:p>
            <a:r>
              <a:rPr lang="lt-LT" sz="2400">
                <a:latin typeface="Times New Roman" pitchFamily="18" charset="0"/>
              </a:rPr>
              <a:t>Turi nurodyti</a:t>
            </a:r>
            <a:r>
              <a:rPr lang="lt-LT" sz="2400" i="1">
                <a:latin typeface="Times New Roman" pitchFamily="18" charset="0"/>
              </a:rPr>
              <a:t> </a:t>
            </a:r>
            <a:r>
              <a:rPr lang="lt-LT" sz="2400" b="1" i="1">
                <a:latin typeface="Times New Roman" pitchFamily="18" charset="0"/>
              </a:rPr>
              <a:t>atlikimo lygį</a:t>
            </a:r>
            <a:r>
              <a:rPr lang="lt-LT" sz="2400">
                <a:latin typeface="Times New Roman" pitchFamily="18" charset="0"/>
              </a:rPr>
              <a:t> („išskirti pagrindines mintis“, „tiksliai aprašyti“…) – kaip bus vertinama (bent jau žemiausias atlikimo lygis). </a:t>
            </a:r>
            <a:endParaRPr lang="en-GB" sz="2400">
              <a:latin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kaidrės numerio vietos rezervavimo ženklas 5"/>
          <p:cNvSpPr>
            <a:spLocks noGrp="1"/>
          </p:cNvSpPr>
          <p:nvPr>
            <p:ph type="sldNum" sz="quarter" idx="12"/>
          </p:nvPr>
        </p:nvSpPr>
        <p:spPr/>
        <p:txBody>
          <a:bodyPr/>
          <a:lstStyle/>
          <a:p>
            <a:fld id="{33A274B1-8AB9-423A-85E8-A7F768452B20}" type="slidenum">
              <a:rPr lang="en-US" altLang="en-US"/>
              <a:pPr/>
              <a:t>17</a:t>
            </a:fld>
            <a:endParaRPr lang="en-US" altLang="en-US"/>
          </a:p>
        </p:txBody>
      </p:sp>
      <p:sp>
        <p:nvSpPr>
          <p:cNvPr id="685058" name="Rectangle 2"/>
          <p:cNvSpPr>
            <a:spLocks noGrp="1" noChangeArrowheads="1"/>
          </p:cNvSpPr>
          <p:nvPr>
            <p:ph type="body" idx="1"/>
          </p:nvPr>
        </p:nvSpPr>
        <p:spPr>
          <a:xfrm>
            <a:off x="457200" y="404813"/>
            <a:ext cx="8435975" cy="5726112"/>
          </a:xfrm>
        </p:spPr>
        <p:txBody>
          <a:bodyPr/>
          <a:lstStyle/>
          <a:p>
            <a:pPr algn="ctr">
              <a:buFont typeface="Wingdings" pitchFamily="2" charset="2"/>
              <a:buNone/>
            </a:pPr>
            <a:r>
              <a:rPr lang="en-US" sz="2000" b="1">
                <a:solidFill>
                  <a:schemeClr val="tx2"/>
                </a:solidFill>
                <a:latin typeface="Times New Roman" pitchFamily="18" charset="0"/>
              </a:rPr>
              <a:t>VERTINIMO KRITERIJAI</a:t>
            </a:r>
            <a:r>
              <a:rPr lang="lt-LT" sz="2000" b="1">
                <a:solidFill>
                  <a:schemeClr val="tx2"/>
                </a:solidFill>
                <a:latin typeface="Times New Roman" pitchFamily="18" charset="0"/>
              </a:rPr>
              <a:t> </a:t>
            </a:r>
          </a:p>
          <a:p>
            <a:r>
              <a:rPr lang="lt-LT" sz="2000" b="1">
                <a:latin typeface="Times New Roman" pitchFamily="18" charset="0"/>
              </a:rPr>
              <a:t>Taisyklingumas</a:t>
            </a:r>
            <a:r>
              <a:rPr lang="en-US" sz="2000">
                <a:latin typeface="Times New Roman" pitchFamily="18" charset="0"/>
              </a:rPr>
              <a:t> </a:t>
            </a:r>
            <a:r>
              <a:rPr lang="lt-LT" sz="2000">
                <a:latin typeface="Times New Roman" pitchFamily="18" charset="0"/>
              </a:rPr>
              <a:t>(ne daugiau kaip d</a:t>
            </a:r>
            <a:r>
              <a:rPr lang="en-US" sz="2000">
                <a:latin typeface="Times New Roman" pitchFamily="18" charset="0"/>
              </a:rPr>
              <a:t>v</a:t>
            </a:r>
            <a:r>
              <a:rPr lang="lt-LT" sz="2000">
                <a:latin typeface="Times New Roman" pitchFamily="18" charset="0"/>
              </a:rPr>
              <a:t>i klaidos puslapyje; </a:t>
            </a:r>
            <a:r>
              <a:rPr lang="en-US" sz="2000">
                <a:latin typeface="Times New Roman" pitchFamily="18" charset="0"/>
              </a:rPr>
              <a:t>suskai</a:t>
            </a:r>
            <a:r>
              <a:rPr lang="lt-LT" sz="2000">
                <a:latin typeface="Times New Roman" pitchFamily="18" charset="0"/>
              </a:rPr>
              <a:t>čiuoti iki 20 angliškai be klaidų);</a:t>
            </a:r>
          </a:p>
          <a:p>
            <a:r>
              <a:rPr lang="lt-LT" sz="2000" b="1">
                <a:latin typeface="Times New Roman" pitchFamily="18" charset="0"/>
              </a:rPr>
              <a:t>Laikas</a:t>
            </a:r>
            <a:r>
              <a:rPr lang="lt-LT" sz="2000">
                <a:latin typeface="Times New Roman" pitchFamily="18" charset="0"/>
              </a:rPr>
              <a:t> (per dešimt minučių išspręsti dvi lygtis; per minutę perskaityti 60 žodžių); </a:t>
            </a:r>
          </a:p>
          <a:p>
            <a:r>
              <a:rPr lang="lt-LT" sz="2000" b="1">
                <a:latin typeface="Times New Roman" pitchFamily="18" charset="0"/>
              </a:rPr>
              <a:t>Tikslumas</a:t>
            </a:r>
            <a:r>
              <a:rPr lang="lt-LT" sz="2000">
                <a:latin typeface="Times New Roman" pitchFamily="18" charset="0"/>
              </a:rPr>
              <a:t> (pateikti termometro duomenis dviejų dešimtųjų laipsnio tikslumu);</a:t>
            </a:r>
          </a:p>
          <a:p>
            <a:r>
              <a:rPr lang="lt-LT" sz="2000" b="1">
                <a:latin typeface="Times New Roman" pitchFamily="18" charset="0"/>
              </a:rPr>
              <a:t>Kiekis</a:t>
            </a:r>
            <a:r>
              <a:rPr lang="lt-LT" sz="2000">
                <a:latin typeface="Times New Roman" pitchFamily="18" charset="0"/>
              </a:rPr>
              <a:t> (aptarti 5 reikšmingus veikėjo bruožus);</a:t>
            </a:r>
          </a:p>
          <a:p>
            <a:r>
              <a:rPr lang="lt-LT" sz="2000" b="1">
                <a:latin typeface="Times New Roman" pitchFamily="18" charset="0"/>
              </a:rPr>
              <a:t>Kokybė</a:t>
            </a:r>
            <a:r>
              <a:rPr lang="lt-LT" sz="2000">
                <a:latin typeface="Times New Roman" pitchFamily="18" charset="0"/>
              </a:rPr>
              <a:t> (teisingai atlikti krakmolo tyrimą; parašyti taisyklingą rekomendaciją);</a:t>
            </a:r>
          </a:p>
          <a:p>
            <a:r>
              <a:rPr lang="lt-LT" sz="2000" b="1">
                <a:latin typeface="Times New Roman" pitchFamily="18" charset="0"/>
              </a:rPr>
              <a:t>Procentų atitikimas</a:t>
            </a:r>
            <a:r>
              <a:rPr lang="lt-LT" sz="2000">
                <a:latin typeface="Times New Roman" pitchFamily="18" charset="0"/>
              </a:rPr>
              <a:t> (teisingai parašyti 90 proc. žodžių iš pateikto žodžių sąrašo);</a:t>
            </a:r>
          </a:p>
          <a:p>
            <a:r>
              <a:rPr lang="lt-LT" sz="2000" b="1">
                <a:latin typeface="Times New Roman" pitchFamily="18" charset="0"/>
              </a:rPr>
              <a:t>Reikalaujami žingsniai</a:t>
            </a:r>
            <a:r>
              <a:rPr lang="lt-LT" sz="2000">
                <a:latin typeface="Times New Roman" pitchFamily="18" charset="0"/>
              </a:rPr>
              <a:t> (išspręsti uždavinį nurodytu būdu);</a:t>
            </a:r>
          </a:p>
          <a:p>
            <a:r>
              <a:rPr lang="lt-LT" sz="2000" b="1">
                <a:latin typeface="Times New Roman" pitchFamily="18" charset="0"/>
              </a:rPr>
              <a:t>Medžiagos naudojimas</a:t>
            </a:r>
            <a:r>
              <a:rPr lang="lt-LT" sz="2000">
                <a:latin typeface="Times New Roman" pitchFamily="18" charset="0"/>
              </a:rPr>
              <a:t> (iškirpti suknelę, paliekant tik 10 proc. atraižų);</a:t>
            </a:r>
          </a:p>
          <a:p>
            <a:r>
              <a:rPr lang="lt-LT" sz="2000" b="1">
                <a:latin typeface="Times New Roman" pitchFamily="18" charset="0"/>
              </a:rPr>
              <a:t>Saugumas</a:t>
            </a:r>
            <a:r>
              <a:rPr lang="lt-LT" sz="2000">
                <a:latin typeface="Times New Roman" pitchFamily="18" charset="0"/>
              </a:rPr>
              <a:t> (vairuoti automobilį nepažeidžiant nė vienos saugumo taisyklės).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kaidrės numerio vietos rezervavimo ženklas 5"/>
          <p:cNvSpPr>
            <a:spLocks noGrp="1"/>
          </p:cNvSpPr>
          <p:nvPr>
            <p:ph type="sldNum" sz="quarter" idx="12"/>
          </p:nvPr>
        </p:nvSpPr>
        <p:spPr/>
        <p:txBody>
          <a:bodyPr/>
          <a:lstStyle/>
          <a:p>
            <a:fld id="{C59EB01E-8E18-407F-9DFC-90929AEB5967}" type="slidenum">
              <a:rPr lang="en-US" altLang="en-US"/>
              <a:pPr/>
              <a:t>18</a:t>
            </a:fld>
            <a:endParaRPr lang="en-US" altLang="en-US"/>
          </a:p>
        </p:txBody>
      </p:sp>
      <p:sp>
        <p:nvSpPr>
          <p:cNvPr id="686082" name="Line 2"/>
          <p:cNvSpPr>
            <a:spLocks noChangeShapeType="1"/>
          </p:cNvSpPr>
          <p:nvPr/>
        </p:nvSpPr>
        <p:spPr bwMode="auto">
          <a:xfrm>
            <a:off x="4478338" y="3476625"/>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lt-LT"/>
          </a:p>
        </p:txBody>
      </p:sp>
      <p:graphicFrame>
        <p:nvGraphicFramePr>
          <p:cNvPr id="686083" name="Group 3"/>
          <p:cNvGraphicFramePr>
            <a:graphicFrameLocks noGrp="1"/>
          </p:cNvGraphicFramePr>
          <p:nvPr/>
        </p:nvGraphicFramePr>
        <p:xfrm>
          <a:off x="0" y="0"/>
          <a:ext cx="9236075" cy="6786563"/>
        </p:xfrm>
        <a:graphic>
          <a:graphicData uri="http://schemas.openxmlformats.org/drawingml/2006/table">
            <a:tbl>
              <a:tblPr/>
              <a:tblGrid>
                <a:gridCol w="1316038">
                  <a:extLst>
                    <a:ext uri="{9D8B030D-6E8A-4147-A177-3AD203B41FA5}">
                      <a16:colId xmlns:a16="http://schemas.microsoft.com/office/drawing/2014/main" val="20000"/>
                    </a:ext>
                  </a:extLst>
                </a:gridCol>
                <a:gridCol w="1692275">
                  <a:extLst>
                    <a:ext uri="{9D8B030D-6E8A-4147-A177-3AD203B41FA5}">
                      <a16:colId xmlns:a16="http://schemas.microsoft.com/office/drawing/2014/main" val="20001"/>
                    </a:ext>
                  </a:extLst>
                </a:gridCol>
                <a:gridCol w="1516062">
                  <a:extLst>
                    <a:ext uri="{9D8B030D-6E8A-4147-A177-3AD203B41FA5}">
                      <a16:colId xmlns:a16="http://schemas.microsoft.com/office/drawing/2014/main" val="20002"/>
                    </a:ext>
                  </a:extLst>
                </a:gridCol>
                <a:gridCol w="1516063">
                  <a:extLst>
                    <a:ext uri="{9D8B030D-6E8A-4147-A177-3AD203B41FA5}">
                      <a16:colId xmlns:a16="http://schemas.microsoft.com/office/drawing/2014/main" val="20003"/>
                    </a:ext>
                  </a:extLst>
                </a:gridCol>
                <a:gridCol w="1692275">
                  <a:extLst>
                    <a:ext uri="{9D8B030D-6E8A-4147-A177-3AD203B41FA5}">
                      <a16:colId xmlns:a16="http://schemas.microsoft.com/office/drawing/2014/main" val="20004"/>
                    </a:ext>
                  </a:extLst>
                </a:gridCol>
                <a:gridCol w="1503362">
                  <a:extLst>
                    <a:ext uri="{9D8B030D-6E8A-4147-A177-3AD203B41FA5}">
                      <a16:colId xmlns:a16="http://schemas.microsoft.com/office/drawing/2014/main" val="20005"/>
                    </a:ext>
                  </a:extLst>
                </a:gridCol>
              </a:tblGrid>
              <a:tr h="32639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lt-LT" sz="1000" b="1" i="0" u="sng" strike="noStrike" cap="none" normalizeH="0" baseline="0" smtClean="0">
                        <a:ln>
                          <a:noFill/>
                        </a:ln>
                        <a:solidFill>
                          <a:srgbClr val="990033"/>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lt-LT" sz="1000" b="1" i="0" u="sng" strike="noStrike" cap="none" normalizeH="0" baseline="0" smtClean="0">
                        <a:ln>
                          <a:noFill/>
                        </a:ln>
                        <a:solidFill>
                          <a:srgbClr val="990033"/>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lt-LT" sz="1000" b="1" i="0" u="sng" strike="noStrike" cap="none" normalizeH="0" baseline="0" smtClean="0">
                        <a:ln>
                          <a:noFill/>
                        </a:ln>
                        <a:solidFill>
                          <a:srgbClr val="990033"/>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lt-LT" sz="1000" b="1" i="0" u="sng" strike="noStrike" cap="none" normalizeH="0" baseline="0" smtClean="0">
                        <a:ln>
                          <a:noFill/>
                        </a:ln>
                        <a:solidFill>
                          <a:srgbClr val="990033"/>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lt-LT" sz="1000" b="1" i="0" u="sng" strike="noStrike" cap="none" normalizeH="0" baseline="0" smtClean="0">
                        <a:ln>
                          <a:noFill/>
                        </a:ln>
                        <a:solidFill>
                          <a:srgbClr val="990033"/>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lt-LT" sz="1000" b="1" i="0" u="sng" strike="noStrike" cap="none" normalizeH="0" baseline="0" smtClean="0">
                        <a:ln>
                          <a:noFill/>
                        </a:ln>
                        <a:solidFill>
                          <a:srgbClr val="990033"/>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lt-LT" sz="1000" b="1" i="0" u="sng" strike="noStrike" cap="none" normalizeH="0" baseline="0" smtClean="0">
                        <a:ln>
                          <a:noFill/>
                        </a:ln>
                        <a:solidFill>
                          <a:srgbClr val="990033"/>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lt-LT" sz="1000" b="1" i="0" u="sng" strike="noStrike" cap="none" normalizeH="0" baseline="0" smtClean="0">
                          <a:ln>
                            <a:noFill/>
                          </a:ln>
                          <a:solidFill>
                            <a:srgbClr val="990033"/>
                          </a:solidFill>
                          <a:effectLst/>
                          <a:latin typeface="Times New Roman" pitchFamily="18" charset="0"/>
                          <a:cs typeface="Times New Roman" pitchFamily="18" charset="0"/>
                        </a:rPr>
                        <a:t>Žinios (atmintis)</a:t>
                      </a:r>
                      <a:endParaRPr kumimoji="0" lang="lt-LT"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lt-LT" sz="1000" b="0" i="0" u="none" strike="noStrike" cap="none" normalizeH="0" baseline="0" smtClean="0">
                          <a:ln>
                            <a:noFill/>
                          </a:ln>
                          <a:solidFill>
                            <a:schemeClr val="tx1"/>
                          </a:solidFill>
                          <a:effectLst/>
                          <a:latin typeface="Times New Roman" pitchFamily="18" charset="0"/>
                          <a:cs typeface="Times New Roman" pitchFamily="18" charset="0"/>
                        </a:rPr>
                        <a:t>Gebėjimas prisiminti, atgaminti reikiamą medžiagą, kuri gali būti:</a:t>
                      </a:r>
                    </a:p>
                    <a:p>
                      <a:pPr marL="0" marR="0" lvl="0" indent="0" algn="just" defTabSz="914400" rtl="0" eaLnBrk="0" fontAlgn="base" latinLnBrk="0" hangingPunct="0">
                        <a:lnSpc>
                          <a:spcPct val="100000"/>
                        </a:lnSpc>
                        <a:spcBef>
                          <a:spcPct val="0"/>
                        </a:spcBef>
                        <a:spcAft>
                          <a:spcPct val="0"/>
                        </a:spcAft>
                        <a:buClrTx/>
                        <a:buSzTx/>
                        <a:buFontTx/>
                        <a:buNone/>
                        <a:tabLst/>
                      </a:pPr>
                      <a:r>
                        <a:rPr kumimoji="0" lang="lt-LT" sz="1000" b="0" i="0" u="none" strike="noStrike" cap="none" normalizeH="0" baseline="0" smtClean="0">
                          <a:ln>
                            <a:noFill/>
                          </a:ln>
                          <a:solidFill>
                            <a:schemeClr val="tx1"/>
                          </a:solidFill>
                          <a:effectLst/>
                          <a:latin typeface="Times New Roman" pitchFamily="18" charset="0"/>
                          <a:cs typeface="Times New Roman" pitchFamily="18" charset="0"/>
                        </a:rPr>
                        <a:t>terminologija,</a:t>
                      </a:r>
                    </a:p>
                    <a:p>
                      <a:pPr marL="0" marR="0" lvl="0" indent="0" algn="just" defTabSz="914400" rtl="0" eaLnBrk="0" fontAlgn="base" latinLnBrk="0" hangingPunct="0">
                        <a:lnSpc>
                          <a:spcPct val="100000"/>
                        </a:lnSpc>
                        <a:spcBef>
                          <a:spcPct val="0"/>
                        </a:spcBef>
                        <a:spcAft>
                          <a:spcPct val="0"/>
                        </a:spcAft>
                        <a:buClrTx/>
                        <a:buSzTx/>
                        <a:buFontTx/>
                        <a:buNone/>
                        <a:tabLst/>
                      </a:pPr>
                      <a:r>
                        <a:rPr kumimoji="0" lang="lt-LT" sz="1000" b="0" i="0" u="none" strike="noStrike" cap="none" normalizeH="0" baseline="0" smtClean="0">
                          <a:ln>
                            <a:noFill/>
                          </a:ln>
                          <a:solidFill>
                            <a:schemeClr val="tx1"/>
                          </a:solidFill>
                          <a:effectLst/>
                          <a:latin typeface="Times New Roman" pitchFamily="18" charset="0"/>
                          <a:cs typeface="Times New Roman" pitchFamily="18" charset="0"/>
                        </a:rPr>
                        <a:t>klasifikacija,</a:t>
                      </a:r>
                    </a:p>
                    <a:p>
                      <a:pPr marL="0" marR="0" lvl="0" indent="0" algn="just" defTabSz="914400" rtl="0" eaLnBrk="0" fontAlgn="base" latinLnBrk="0" hangingPunct="0">
                        <a:lnSpc>
                          <a:spcPct val="100000"/>
                        </a:lnSpc>
                        <a:spcBef>
                          <a:spcPct val="0"/>
                        </a:spcBef>
                        <a:spcAft>
                          <a:spcPct val="0"/>
                        </a:spcAft>
                        <a:buClrTx/>
                        <a:buSzTx/>
                        <a:buFontTx/>
                        <a:buNone/>
                        <a:tabLst/>
                      </a:pPr>
                      <a:r>
                        <a:rPr kumimoji="0" lang="lt-LT" sz="1000" b="0" i="0" u="none" strike="noStrike" cap="none" normalizeH="0" baseline="0" smtClean="0">
                          <a:ln>
                            <a:noFill/>
                          </a:ln>
                          <a:solidFill>
                            <a:schemeClr val="tx1"/>
                          </a:solidFill>
                          <a:effectLst/>
                          <a:latin typeface="Times New Roman" pitchFamily="18" charset="0"/>
                          <a:cs typeface="Times New Roman" pitchFamily="18" charset="0"/>
                        </a:rPr>
                        <a:t>šaltiniai,</a:t>
                      </a:r>
                    </a:p>
                    <a:p>
                      <a:pPr marL="0" marR="0" lvl="0" indent="0" algn="just" defTabSz="914400" rtl="0" eaLnBrk="0" fontAlgn="base" latinLnBrk="0" hangingPunct="0">
                        <a:lnSpc>
                          <a:spcPct val="100000"/>
                        </a:lnSpc>
                        <a:spcBef>
                          <a:spcPct val="0"/>
                        </a:spcBef>
                        <a:spcAft>
                          <a:spcPct val="0"/>
                        </a:spcAft>
                        <a:buClrTx/>
                        <a:buSzTx/>
                        <a:buFontTx/>
                        <a:buNone/>
                        <a:tabLst/>
                      </a:pPr>
                      <a:r>
                        <a:rPr kumimoji="0" lang="lt-LT" sz="1000" b="0" i="0" u="none" strike="noStrike" cap="none" normalizeH="0" baseline="0" smtClean="0">
                          <a:ln>
                            <a:noFill/>
                          </a:ln>
                          <a:solidFill>
                            <a:schemeClr val="tx1"/>
                          </a:solidFill>
                          <a:effectLst/>
                          <a:latin typeface="Times New Roman" pitchFamily="18" charset="0"/>
                          <a:cs typeface="Times New Roman" pitchFamily="18" charset="0"/>
                        </a:rPr>
                        <a:t>kriterijai,</a:t>
                      </a:r>
                    </a:p>
                    <a:p>
                      <a:pPr marL="0" marR="0" lvl="0" indent="0" algn="just" defTabSz="914400" rtl="0" eaLnBrk="0" fontAlgn="base" latinLnBrk="0" hangingPunct="0">
                        <a:lnSpc>
                          <a:spcPct val="100000"/>
                        </a:lnSpc>
                        <a:spcBef>
                          <a:spcPct val="0"/>
                        </a:spcBef>
                        <a:spcAft>
                          <a:spcPct val="0"/>
                        </a:spcAft>
                        <a:buClrTx/>
                        <a:buSzTx/>
                        <a:buFontTx/>
                        <a:buNone/>
                        <a:tabLst/>
                      </a:pPr>
                      <a:r>
                        <a:rPr kumimoji="0" lang="lt-LT" sz="1000" b="0" i="0" u="none" strike="noStrike" cap="none" normalizeH="0" baseline="0" smtClean="0">
                          <a:ln>
                            <a:noFill/>
                          </a:ln>
                          <a:solidFill>
                            <a:schemeClr val="tx1"/>
                          </a:solidFill>
                          <a:effectLst/>
                          <a:latin typeface="Times New Roman" pitchFamily="18" charset="0"/>
                          <a:cs typeface="Times New Roman" pitchFamily="18" charset="0"/>
                        </a:rPr>
                        <a:t>metodologijos,</a:t>
                      </a:r>
                    </a:p>
                    <a:p>
                      <a:pPr marL="0" marR="0" lvl="0" indent="0" algn="just" defTabSz="914400" rtl="0" eaLnBrk="0" fontAlgn="base" latinLnBrk="0" hangingPunct="0">
                        <a:lnSpc>
                          <a:spcPct val="100000"/>
                        </a:lnSpc>
                        <a:spcBef>
                          <a:spcPct val="0"/>
                        </a:spcBef>
                        <a:spcAft>
                          <a:spcPct val="0"/>
                        </a:spcAft>
                        <a:buClrTx/>
                        <a:buSzTx/>
                        <a:buFontTx/>
                        <a:buNone/>
                        <a:tabLst/>
                      </a:pPr>
                      <a:r>
                        <a:rPr kumimoji="0" lang="lt-LT" sz="1000" b="0" i="0" u="none" strike="noStrike" cap="none" normalizeH="0" baseline="0" smtClean="0">
                          <a:ln>
                            <a:noFill/>
                          </a:ln>
                          <a:solidFill>
                            <a:schemeClr val="tx1"/>
                          </a:solidFill>
                          <a:effectLst/>
                          <a:latin typeface="Times New Roman" pitchFamily="18" charset="0"/>
                          <a:cs typeface="Times New Roman" pitchFamily="18" charset="0"/>
                        </a:rPr>
                        <a:t>generalizacijos, (apibūdinimai) struktūra.</a:t>
                      </a:r>
                      <a:endParaRPr kumimoji="0" lang="lt-LT"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lt-LT" sz="1000" b="1" i="0" u="sng" strike="noStrike" cap="none" normalizeH="0" baseline="0" smtClean="0">
                        <a:ln>
                          <a:noFill/>
                        </a:ln>
                        <a:solidFill>
                          <a:srgbClr val="990033"/>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lt-LT" sz="1000" b="1" i="0" u="sng" strike="noStrike" cap="none" normalizeH="0" baseline="0" smtClean="0">
                        <a:ln>
                          <a:noFill/>
                        </a:ln>
                        <a:solidFill>
                          <a:srgbClr val="990033"/>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lt-LT" sz="1000" b="1" i="0" u="sng" strike="noStrike" cap="none" normalizeH="0" baseline="0" smtClean="0">
                        <a:ln>
                          <a:noFill/>
                        </a:ln>
                        <a:solidFill>
                          <a:srgbClr val="990033"/>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lt-LT" sz="1000" b="1" i="0" u="sng" strike="noStrike" cap="none" normalizeH="0" baseline="0" smtClean="0">
                        <a:ln>
                          <a:noFill/>
                        </a:ln>
                        <a:solidFill>
                          <a:srgbClr val="990033"/>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lt-LT" sz="1000" b="1" i="0" u="sng" strike="noStrike" cap="none" normalizeH="0" baseline="0" smtClean="0">
                          <a:ln>
                            <a:noFill/>
                          </a:ln>
                          <a:solidFill>
                            <a:srgbClr val="990033"/>
                          </a:solidFill>
                          <a:effectLst/>
                          <a:latin typeface="Times New Roman" pitchFamily="18" charset="0"/>
                          <a:cs typeface="Times New Roman" pitchFamily="18" charset="0"/>
                        </a:rPr>
                        <a:t>Supratimas </a:t>
                      </a:r>
                      <a:endParaRPr kumimoji="0" lang="lt-LT"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lt-LT" sz="1000" b="0" i="0" u="none" strike="noStrike" cap="none" normalizeH="0" baseline="0" smtClean="0">
                          <a:ln>
                            <a:noFill/>
                          </a:ln>
                          <a:solidFill>
                            <a:schemeClr val="tx1"/>
                          </a:solidFill>
                          <a:effectLst/>
                          <a:latin typeface="Times New Roman" pitchFamily="18" charset="0"/>
                          <a:cs typeface="Times New Roman" pitchFamily="18" charset="0"/>
                        </a:rPr>
                        <a:t>Gebėjimas suprasti, kas sakoma, perteikiama,  ir gebėjimas naudotis medžiaga ar idėjomis, kurios  yra  pateikiamos.</a:t>
                      </a:r>
                    </a:p>
                    <a:p>
                      <a:pPr marL="0" marR="0" lvl="0" indent="0" algn="just" defTabSz="914400" rtl="0" eaLnBrk="0" fontAlgn="base" latinLnBrk="0" hangingPunct="0">
                        <a:lnSpc>
                          <a:spcPct val="100000"/>
                        </a:lnSpc>
                        <a:spcBef>
                          <a:spcPct val="0"/>
                        </a:spcBef>
                        <a:spcAft>
                          <a:spcPct val="0"/>
                        </a:spcAft>
                        <a:buClrTx/>
                        <a:buSzTx/>
                        <a:buFontTx/>
                        <a:buNone/>
                        <a:tabLst/>
                      </a:pPr>
                      <a:r>
                        <a:rPr kumimoji="0" lang="lt-LT" sz="1000" b="0" i="0" u="none" strike="noStrike" cap="none" normalizeH="0" baseline="0" smtClean="0">
                          <a:ln>
                            <a:noFill/>
                          </a:ln>
                          <a:solidFill>
                            <a:schemeClr val="tx1"/>
                          </a:solidFill>
                          <a:effectLst/>
                          <a:latin typeface="Times New Roman" pitchFamily="18" charset="0"/>
                          <a:cs typeface="Times New Roman" pitchFamily="18" charset="0"/>
                        </a:rPr>
                        <a:t>Tai apima: vertinimą – pasakymą  kitais  žodžiais  ar kita forma; interpretavimą – idėjų pertvarkymą ir jų tarpusavio   ryšių  supratimą.</a:t>
                      </a:r>
                    </a:p>
                    <a:p>
                      <a:pPr marL="0" marR="0" lvl="0" indent="0" algn="just" defTabSz="914400" rtl="0" eaLnBrk="0" fontAlgn="base" latinLnBrk="0" hangingPunct="0">
                        <a:lnSpc>
                          <a:spcPct val="100000"/>
                        </a:lnSpc>
                        <a:spcBef>
                          <a:spcPct val="0"/>
                        </a:spcBef>
                        <a:spcAft>
                          <a:spcPct val="0"/>
                        </a:spcAft>
                        <a:buClrTx/>
                        <a:buSzTx/>
                        <a:buFontTx/>
                        <a:buNone/>
                        <a:tabLst/>
                      </a:pPr>
                      <a:r>
                        <a:rPr kumimoji="0" lang="lt-LT" sz="1000" b="0" i="0" u="none" strike="noStrike" cap="none" normalizeH="0" baseline="0" smtClean="0">
                          <a:ln>
                            <a:noFill/>
                          </a:ln>
                          <a:solidFill>
                            <a:schemeClr val="tx1"/>
                          </a:solidFill>
                          <a:effectLst/>
                          <a:latin typeface="Times New Roman" pitchFamily="18" charset="0"/>
                          <a:cs typeface="Times New Roman" pitchFamily="18" charset="0"/>
                        </a:rPr>
                        <a:t>Ekstrapoliaciją  – vertinimų apmatų ar prielaidų susidarymą,  pragrįstą pateiktomis sampratomis, tendencijomis, sąlygomis.</a:t>
                      </a:r>
                    </a:p>
                    <a:p>
                      <a:pPr marL="0" marR="0" lvl="0" indent="0" algn="just" defTabSz="914400" rtl="0" eaLnBrk="0" fontAlgn="base" latinLnBrk="0" hangingPunct="0">
                        <a:lnSpc>
                          <a:spcPct val="100000"/>
                        </a:lnSpc>
                        <a:spcBef>
                          <a:spcPct val="0"/>
                        </a:spcBef>
                        <a:spcAft>
                          <a:spcPct val="0"/>
                        </a:spcAft>
                        <a:buClrTx/>
                        <a:buSzTx/>
                        <a:buFontTx/>
                        <a:buNone/>
                        <a:tabLst/>
                      </a:pPr>
                      <a:r>
                        <a:rPr kumimoji="0" lang="lt-LT" sz="1000" b="0" i="0" u="sng" strike="noStrike" cap="none" normalizeH="0" baseline="0" smtClean="0">
                          <a:ln>
                            <a:noFill/>
                          </a:ln>
                          <a:solidFill>
                            <a:schemeClr val="tx1"/>
                          </a:solidFill>
                          <a:effectLst/>
                          <a:latin typeface="Times New Roman" pitchFamily="18" charset="0"/>
                          <a:cs typeface="Times New Roman" pitchFamily="18" charset="0"/>
                        </a:rPr>
                        <a:t>Reikia </a:t>
                      </a:r>
                      <a:r>
                        <a:rPr kumimoji="0" lang="lt-LT" sz="1000" b="0" i="0" u="none" strike="noStrike" cap="none" normalizeH="0" baseline="0" smtClean="0">
                          <a:ln>
                            <a:noFill/>
                          </a:ln>
                          <a:solidFill>
                            <a:schemeClr val="tx1"/>
                          </a:solidFill>
                          <a:effectLst/>
                          <a:latin typeface="Times New Roman" pitchFamily="18" charset="0"/>
                          <a:cs typeface="Times New Roman" pitchFamily="18" charset="0"/>
                        </a:rPr>
                        <a:t>: žinių.</a:t>
                      </a:r>
                      <a:endParaRPr kumimoji="0" lang="lt-LT"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lt-LT" sz="1000" b="1" i="0" u="sng" strike="noStrike" cap="none" normalizeH="0" baseline="0" smtClean="0">
                        <a:ln>
                          <a:noFill/>
                        </a:ln>
                        <a:solidFill>
                          <a:srgbClr val="990033"/>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lt-LT" sz="1000" b="1" i="0" u="sng" strike="noStrike" cap="none" normalizeH="0" baseline="0" smtClean="0">
                        <a:ln>
                          <a:noFill/>
                        </a:ln>
                        <a:solidFill>
                          <a:srgbClr val="990033"/>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lt-LT" sz="1000" b="1" i="0" u="sng" strike="noStrike" cap="none" normalizeH="0" baseline="0" smtClean="0">
                        <a:ln>
                          <a:noFill/>
                        </a:ln>
                        <a:solidFill>
                          <a:srgbClr val="990033"/>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lt-LT" sz="1000" b="1" i="0" u="sng" strike="noStrike" cap="none" normalizeH="0" baseline="0" smtClean="0">
                          <a:ln>
                            <a:noFill/>
                          </a:ln>
                          <a:solidFill>
                            <a:srgbClr val="990033"/>
                          </a:solidFill>
                          <a:effectLst/>
                          <a:latin typeface="Times New Roman" pitchFamily="18" charset="0"/>
                          <a:cs typeface="Times New Roman" pitchFamily="18" charset="0"/>
                        </a:rPr>
                        <a:t>Taikymas </a:t>
                      </a:r>
                      <a:endParaRPr kumimoji="0" lang="lt-LT"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lt-LT" sz="1000" b="0" i="0" u="none" strike="noStrike" cap="none" normalizeH="0" baseline="0" smtClean="0">
                          <a:ln>
                            <a:noFill/>
                          </a:ln>
                          <a:solidFill>
                            <a:schemeClr val="tx1"/>
                          </a:solidFill>
                          <a:effectLst/>
                          <a:latin typeface="Times New Roman" pitchFamily="18" charset="0"/>
                          <a:cs typeface="Times New Roman" pitchFamily="18" charset="0"/>
                        </a:rPr>
                        <a:t>Gebėjimas naudoti idėjas, principus, generalizacijas naujose tendencijose.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lt-LT" sz="1000" b="0" i="0" u="none" strike="noStrike" cap="none" normalizeH="0" baseline="0" smtClean="0">
                          <a:ln>
                            <a:noFill/>
                          </a:ln>
                          <a:solidFill>
                            <a:schemeClr val="tx1"/>
                          </a:solidFill>
                          <a:effectLst/>
                          <a:latin typeface="Times New Roman" pitchFamily="18" charset="0"/>
                          <a:cs typeface="Times New Roman" pitchFamily="18" charset="0"/>
                        </a:rPr>
                        <a:t>Apima gebėjimą prisiminti  ir, remiantis  nauja pateikta  medžiaga, sukurti tinkamas  generalizacijas ir principus.</a:t>
                      </a:r>
                    </a:p>
                    <a:p>
                      <a:pPr marL="0" marR="0" lvl="0" indent="0" algn="just" defTabSz="914400" rtl="0" eaLnBrk="0" fontAlgn="base" latinLnBrk="0" hangingPunct="0">
                        <a:lnSpc>
                          <a:spcPct val="100000"/>
                        </a:lnSpc>
                        <a:spcBef>
                          <a:spcPct val="0"/>
                        </a:spcBef>
                        <a:spcAft>
                          <a:spcPct val="0"/>
                        </a:spcAft>
                        <a:buClrTx/>
                        <a:buSzTx/>
                        <a:buFontTx/>
                        <a:buNone/>
                        <a:tabLst/>
                      </a:pPr>
                      <a:r>
                        <a:rPr kumimoji="0" lang="lt-LT" sz="1000" b="0" i="0" u="sng" strike="noStrike" cap="none" normalizeH="0" baseline="0" smtClean="0">
                          <a:ln>
                            <a:noFill/>
                          </a:ln>
                          <a:solidFill>
                            <a:schemeClr val="tx1"/>
                          </a:solidFill>
                          <a:effectLst/>
                          <a:latin typeface="Times New Roman" pitchFamily="18" charset="0"/>
                          <a:cs typeface="Times New Roman" pitchFamily="18" charset="0"/>
                        </a:rPr>
                        <a:t>Reikia: </a:t>
                      </a:r>
                      <a:r>
                        <a:rPr kumimoji="0" lang="lt-LT" sz="1000" b="0" i="0" u="none" strike="noStrike" cap="none" normalizeH="0" baseline="0" smtClean="0">
                          <a:ln>
                            <a:noFill/>
                          </a:ln>
                          <a:solidFill>
                            <a:schemeClr val="tx1"/>
                          </a:solidFill>
                          <a:effectLst/>
                          <a:latin typeface="Times New Roman" pitchFamily="18" charset="0"/>
                          <a:cs typeface="Times New Roman" pitchFamily="18" charset="0"/>
                        </a:rPr>
                        <a:t>žinių ir supratimo.</a:t>
                      </a:r>
                      <a:endParaRPr kumimoji="0" lang="lt-LT"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lt-LT" sz="1000" b="1" i="0" u="sng" strike="noStrike" cap="none" normalizeH="0" baseline="0" smtClean="0">
                        <a:ln>
                          <a:noFill/>
                        </a:ln>
                        <a:solidFill>
                          <a:srgbClr val="990033"/>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lt-LT" sz="1000" b="1" i="0" u="sng" strike="noStrike" cap="none" normalizeH="0" baseline="0" smtClean="0">
                        <a:ln>
                          <a:noFill/>
                        </a:ln>
                        <a:solidFill>
                          <a:srgbClr val="990033"/>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lt-LT" sz="1000" b="1" i="0" u="sng" strike="noStrike" cap="none" normalizeH="0" baseline="0" smtClean="0">
                          <a:ln>
                            <a:noFill/>
                          </a:ln>
                          <a:solidFill>
                            <a:srgbClr val="990033"/>
                          </a:solidFill>
                          <a:effectLst/>
                          <a:latin typeface="Times New Roman" pitchFamily="18" charset="0"/>
                          <a:cs typeface="Times New Roman" pitchFamily="18" charset="0"/>
                        </a:rPr>
                        <a:t>Analizė</a:t>
                      </a:r>
                      <a:endParaRPr kumimoji="0" lang="lt-LT"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lt-LT" sz="1000" b="0" i="0" u="none" strike="noStrike" cap="none" normalizeH="0" baseline="0" smtClean="0">
                          <a:ln>
                            <a:noFill/>
                          </a:ln>
                          <a:solidFill>
                            <a:schemeClr val="tx1"/>
                          </a:solidFill>
                          <a:effectLst/>
                          <a:latin typeface="Times New Roman" pitchFamily="18" charset="0"/>
                          <a:cs typeface="Times New Roman" pitchFamily="18" charset="0"/>
                        </a:rPr>
                        <a:t>Gebėjimas identifikuoti  sudedamąsias idėjos dalis  ir įžvelgti  loginius  visumos  dalių ryšius.</a:t>
                      </a:r>
                    </a:p>
                    <a:p>
                      <a:pPr marL="0" marR="0" lvl="0" indent="0" algn="just" defTabSz="914400" rtl="0" eaLnBrk="0" fontAlgn="base" latinLnBrk="0" hangingPunct="0">
                        <a:lnSpc>
                          <a:spcPct val="100000"/>
                        </a:lnSpc>
                        <a:spcBef>
                          <a:spcPct val="0"/>
                        </a:spcBef>
                        <a:spcAft>
                          <a:spcPct val="0"/>
                        </a:spcAft>
                        <a:buClrTx/>
                        <a:buSzTx/>
                        <a:buFontTx/>
                        <a:buNone/>
                        <a:tabLst/>
                      </a:pPr>
                      <a:r>
                        <a:rPr kumimoji="0" lang="lt-LT" sz="1000" b="0" i="0" u="none" strike="noStrike" cap="none" normalizeH="0" baseline="0" smtClean="0">
                          <a:ln>
                            <a:noFill/>
                          </a:ln>
                          <a:solidFill>
                            <a:schemeClr val="tx1"/>
                          </a:solidFill>
                          <a:effectLst/>
                          <a:latin typeface="Times New Roman" pitchFamily="18" charset="0"/>
                          <a:cs typeface="Times New Roman" pitchFamily="18" charset="0"/>
                        </a:rPr>
                        <a:t>Užduotys  turi  būti grindžiamos  kokiomis nors  induktyvaus ar deduktyvaus  mąstymo  proceso  formomis.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lt-LT" sz="1000" b="0" i="0" u="sng" strike="noStrike" cap="none" normalizeH="0" baseline="0" smtClean="0">
                          <a:ln>
                            <a:noFill/>
                          </a:ln>
                          <a:solidFill>
                            <a:schemeClr val="tx1"/>
                          </a:solidFill>
                          <a:effectLst/>
                          <a:latin typeface="Times New Roman" pitchFamily="18" charset="0"/>
                          <a:cs typeface="Times New Roman" pitchFamily="18" charset="0"/>
                        </a:rPr>
                        <a:t>Reikia:</a:t>
                      </a:r>
                      <a:r>
                        <a:rPr kumimoji="0" lang="lt-LT" sz="1000" b="0" i="0" u="none" strike="noStrike" cap="none" normalizeH="0" baseline="0" smtClean="0">
                          <a:ln>
                            <a:noFill/>
                          </a:ln>
                          <a:solidFill>
                            <a:schemeClr val="tx1"/>
                          </a:solidFill>
                          <a:effectLst/>
                          <a:latin typeface="Times New Roman" pitchFamily="18" charset="0"/>
                          <a:cs typeface="Times New Roman" pitchFamily="18" charset="0"/>
                        </a:rPr>
                        <a:t> žinių, supratimo, taikymo.</a:t>
                      </a:r>
                      <a:endParaRPr kumimoji="0" lang="lt-LT"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lt-LT" sz="1000" b="1" i="0" u="sng" strike="noStrike" cap="none" normalizeH="0" baseline="0" smtClean="0">
                        <a:ln>
                          <a:noFill/>
                        </a:ln>
                        <a:solidFill>
                          <a:srgbClr val="990033"/>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lt-LT" sz="1000" b="1" i="0" u="sng" strike="noStrike" cap="none" normalizeH="0" baseline="0" smtClean="0">
                          <a:ln>
                            <a:noFill/>
                          </a:ln>
                          <a:solidFill>
                            <a:srgbClr val="990033"/>
                          </a:solidFill>
                          <a:effectLst/>
                          <a:latin typeface="Times New Roman" pitchFamily="18" charset="0"/>
                          <a:cs typeface="Times New Roman" pitchFamily="18" charset="0"/>
                        </a:rPr>
                        <a:t>Sintezė</a:t>
                      </a:r>
                      <a:endParaRPr kumimoji="0" lang="lt-LT"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lt-LT" sz="1000" b="0" i="0" u="none" strike="noStrike" cap="none" normalizeH="0" baseline="0" smtClean="0">
                          <a:ln>
                            <a:noFill/>
                          </a:ln>
                          <a:solidFill>
                            <a:schemeClr val="tx1"/>
                          </a:solidFill>
                          <a:effectLst/>
                          <a:latin typeface="Times New Roman" pitchFamily="18" charset="0"/>
                          <a:cs typeface="Times New Roman" pitchFamily="18" charset="0"/>
                        </a:rPr>
                        <a:t>Gebėjimas išrinkti  elementus  iš daugelio  šaltinių ir sujungti juos į naujas, lig  tol nežinomas struktūras, organizacijas, visumą.</a:t>
                      </a:r>
                    </a:p>
                    <a:p>
                      <a:pPr marL="0" marR="0" lvl="0" indent="0" algn="just" defTabSz="914400" rtl="0" eaLnBrk="0" fontAlgn="base" latinLnBrk="0" hangingPunct="0">
                        <a:lnSpc>
                          <a:spcPct val="100000"/>
                        </a:lnSpc>
                        <a:spcBef>
                          <a:spcPct val="0"/>
                        </a:spcBef>
                        <a:spcAft>
                          <a:spcPct val="0"/>
                        </a:spcAft>
                        <a:buClrTx/>
                        <a:buSzTx/>
                        <a:buFontTx/>
                        <a:buNone/>
                        <a:tabLst/>
                      </a:pPr>
                      <a:r>
                        <a:rPr kumimoji="0" lang="lt-LT" sz="1000" b="0" i="0" u="sng" strike="noStrike" cap="none" normalizeH="0" baseline="0" smtClean="0">
                          <a:ln>
                            <a:noFill/>
                          </a:ln>
                          <a:solidFill>
                            <a:schemeClr val="tx1"/>
                          </a:solidFill>
                          <a:effectLst/>
                          <a:latin typeface="Times New Roman" pitchFamily="18" charset="0"/>
                          <a:cs typeface="Times New Roman" pitchFamily="18" charset="0"/>
                        </a:rPr>
                        <a:t>Reikia</a:t>
                      </a:r>
                      <a:r>
                        <a:rPr kumimoji="0" lang="lt-LT" sz="1000" b="0" i="0" u="none" strike="noStrike" cap="none" normalizeH="0" baseline="0" smtClean="0">
                          <a:ln>
                            <a:noFill/>
                          </a:ln>
                          <a:solidFill>
                            <a:schemeClr val="tx1"/>
                          </a:solidFill>
                          <a:effectLst/>
                          <a:latin typeface="Times New Roman" pitchFamily="18" charset="0"/>
                          <a:cs typeface="Times New Roman" pitchFamily="18" charset="0"/>
                        </a:rPr>
                        <a:t>: žinių, supratimo, taikymo, analizės.</a:t>
                      </a:r>
                      <a:endParaRPr kumimoji="0" lang="lt-LT"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lt-LT" sz="1000" b="1" i="0" u="sng" strike="noStrike" cap="none" normalizeH="0" baseline="0" smtClean="0">
                          <a:ln>
                            <a:noFill/>
                          </a:ln>
                          <a:solidFill>
                            <a:srgbClr val="990033"/>
                          </a:solidFill>
                          <a:effectLst/>
                          <a:latin typeface="Times New Roman" pitchFamily="18" charset="0"/>
                          <a:cs typeface="Times New Roman" pitchFamily="18" charset="0"/>
                        </a:rPr>
                        <a:t>Įvertinimas</a:t>
                      </a:r>
                      <a:r>
                        <a:rPr kumimoji="0" lang="lt-LT" sz="1000" b="1" i="1" u="sng" strike="noStrike" cap="none" normalizeH="0" baseline="0" smtClean="0">
                          <a:ln>
                            <a:noFill/>
                          </a:ln>
                          <a:solidFill>
                            <a:srgbClr val="990033"/>
                          </a:solidFill>
                          <a:effectLst/>
                          <a:latin typeface="Times New Roman" pitchFamily="18" charset="0"/>
                          <a:cs typeface="Times New Roman" pitchFamily="18" charset="0"/>
                        </a:rPr>
                        <a:t> </a:t>
                      </a:r>
                      <a:endParaRPr kumimoji="0" lang="lt-LT"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lt-LT" sz="1000" b="0" i="0" u="none" strike="noStrike" cap="none" normalizeH="0" baseline="0" smtClean="0">
                          <a:ln>
                            <a:noFill/>
                          </a:ln>
                          <a:solidFill>
                            <a:schemeClr val="tx1"/>
                          </a:solidFill>
                          <a:effectLst/>
                          <a:latin typeface="Times New Roman" pitchFamily="18" charset="0"/>
                          <a:cs typeface="Times New Roman" pitchFamily="18" charset="0"/>
                        </a:rPr>
                        <a:t>Gebėjimas nutarti, spręsti, kokia yra kokiam nors tikslui  pasiekti naudojamų idėjų, procedūra, sprendimų, metodų, medžiagos vertė. Sprendžiant, kiek  išvardytosios  sudedamosios dalys  yra teisingos,  efektyvios, ekonomiškos  ar tinkamos, patenkinamos, naudojami  pačių  mokinių nusistatyti arba jiems pateikti vertinimo kriterijai.</a:t>
                      </a:r>
                    </a:p>
                    <a:p>
                      <a:pPr marL="0" marR="0" lvl="0" indent="0" algn="just" defTabSz="914400" rtl="0" eaLnBrk="0" fontAlgn="base" latinLnBrk="0" hangingPunct="0">
                        <a:lnSpc>
                          <a:spcPct val="100000"/>
                        </a:lnSpc>
                        <a:spcBef>
                          <a:spcPct val="0"/>
                        </a:spcBef>
                        <a:spcAft>
                          <a:spcPct val="0"/>
                        </a:spcAft>
                        <a:buClrTx/>
                        <a:buSzTx/>
                        <a:buFontTx/>
                        <a:buNone/>
                        <a:tabLst/>
                      </a:pPr>
                      <a:r>
                        <a:rPr kumimoji="0" lang="lt-LT" sz="1000" b="0" i="0" u="sng" strike="noStrike" cap="none" normalizeH="0" baseline="0" smtClean="0">
                          <a:ln>
                            <a:noFill/>
                          </a:ln>
                          <a:solidFill>
                            <a:schemeClr val="tx1"/>
                          </a:solidFill>
                          <a:effectLst/>
                          <a:latin typeface="Times New Roman" pitchFamily="18" charset="0"/>
                          <a:cs typeface="Times New Roman" pitchFamily="18" charset="0"/>
                        </a:rPr>
                        <a:t>Reikia</a:t>
                      </a:r>
                      <a:r>
                        <a:rPr kumimoji="0" lang="lt-LT" sz="1000" b="0" i="0" u="none" strike="noStrike" cap="none" normalizeH="0" baseline="0" smtClean="0">
                          <a:ln>
                            <a:noFill/>
                          </a:ln>
                          <a:solidFill>
                            <a:schemeClr val="tx1"/>
                          </a:solidFill>
                          <a:effectLst/>
                          <a:latin typeface="Times New Roman" pitchFamily="18" charset="0"/>
                          <a:cs typeface="Times New Roman" pitchFamily="18" charset="0"/>
                        </a:rPr>
                        <a:t>: visų 5 ankstesnių.</a:t>
                      </a:r>
                      <a:endParaRPr kumimoji="0" lang="lt-LT"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5275">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1000" b="1" i="0" u="none" strike="noStrike" cap="none" normalizeH="0" baseline="0" smtClean="0">
                          <a:ln>
                            <a:noFill/>
                          </a:ln>
                          <a:solidFill>
                            <a:schemeClr val="tx1"/>
                          </a:solidFill>
                          <a:effectLst/>
                          <a:latin typeface="Times New Roman" pitchFamily="18" charset="0"/>
                          <a:cs typeface="Times New Roman" pitchFamily="18" charset="0"/>
                        </a:rPr>
                        <a:t>Žodžiai – raktai, vartojami formuluojant klausimus ir užduotis</a:t>
                      </a:r>
                      <a:endParaRPr kumimoji="0" lang="lt-LT"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FEB"/>
                    </a:solidFill>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extLst>
                  <a:ext uri="{0D108BD9-81ED-4DB2-BD59-A6C34878D82A}">
                    <a16:rowId xmlns:a16="http://schemas.microsoft.com/office/drawing/2014/main" val="10001"/>
                  </a:ext>
                </a:extLst>
              </a:tr>
              <a:tr h="1838325">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t-LT" sz="1000" b="0" i="0" u="none" strike="noStrike" cap="none" normalizeH="0" baseline="0" smtClean="0">
                          <a:ln>
                            <a:noFill/>
                          </a:ln>
                          <a:solidFill>
                            <a:schemeClr val="tx1"/>
                          </a:solidFill>
                          <a:effectLst/>
                          <a:latin typeface="Times New Roman" pitchFamily="18" charset="0"/>
                          <a:cs typeface="Times New Roman" pitchFamily="18" charset="0"/>
                        </a:rPr>
                        <a:t>Apibrėžkite</a:t>
                      </a:r>
                    </a:p>
                    <a:p>
                      <a:pPr marL="0" marR="0" lvl="0" indent="0" algn="l" defTabSz="914400" rtl="0" eaLnBrk="0" fontAlgn="base" latinLnBrk="0" hangingPunct="0">
                        <a:lnSpc>
                          <a:spcPct val="100000"/>
                        </a:lnSpc>
                        <a:spcBef>
                          <a:spcPct val="0"/>
                        </a:spcBef>
                        <a:spcAft>
                          <a:spcPct val="0"/>
                        </a:spcAft>
                        <a:buClrTx/>
                        <a:buSzTx/>
                        <a:buFontTx/>
                        <a:buNone/>
                        <a:tabLst/>
                      </a:pPr>
                      <a:r>
                        <a:rPr kumimoji="0" lang="lt-LT" sz="1000" b="0" i="0" u="none" strike="noStrike" cap="none" normalizeH="0" baseline="0" smtClean="0">
                          <a:ln>
                            <a:noFill/>
                          </a:ln>
                          <a:solidFill>
                            <a:schemeClr val="tx1"/>
                          </a:solidFill>
                          <a:effectLst/>
                          <a:latin typeface="Times New Roman" pitchFamily="18" charset="0"/>
                          <a:cs typeface="Times New Roman" pitchFamily="18" charset="0"/>
                        </a:rPr>
                        <a:t>Pavaizduokite</a:t>
                      </a:r>
                    </a:p>
                    <a:p>
                      <a:pPr marL="0" marR="0" lvl="0" indent="0" algn="l" defTabSz="914400" rtl="0" eaLnBrk="0" fontAlgn="base" latinLnBrk="0" hangingPunct="0">
                        <a:lnSpc>
                          <a:spcPct val="100000"/>
                        </a:lnSpc>
                        <a:spcBef>
                          <a:spcPct val="0"/>
                        </a:spcBef>
                        <a:spcAft>
                          <a:spcPct val="0"/>
                        </a:spcAft>
                        <a:buClrTx/>
                        <a:buSzTx/>
                        <a:buFontTx/>
                        <a:buNone/>
                        <a:tabLst/>
                      </a:pPr>
                      <a:r>
                        <a:rPr kumimoji="0" lang="lt-LT" sz="1000" b="0" i="0" u="none" strike="noStrike" cap="none" normalizeH="0" baseline="0" smtClean="0">
                          <a:ln>
                            <a:noFill/>
                          </a:ln>
                          <a:solidFill>
                            <a:schemeClr val="tx1"/>
                          </a:solidFill>
                          <a:effectLst/>
                          <a:latin typeface="Times New Roman" pitchFamily="18" charset="0"/>
                          <a:cs typeface="Times New Roman" pitchFamily="18" charset="0"/>
                        </a:rPr>
                        <a:t>Papasakokite</a:t>
                      </a:r>
                    </a:p>
                    <a:p>
                      <a:pPr marL="0" marR="0" lvl="0" indent="0" algn="l" defTabSz="914400" rtl="0" eaLnBrk="0" fontAlgn="base" latinLnBrk="0" hangingPunct="0">
                        <a:lnSpc>
                          <a:spcPct val="100000"/>
                        </a:lnSpc>
                        <a:spcBef>
                          <a:spcPct val="0"/>
                        </a:spcBef>
                        <a:spcAft>
                          <a:spcPct val="0"/>
                        </a:spcAft>
                        <a:buClrTx/>
                        <a:buSzTx/>
                        <a:buFontTx/>
                        <a:buNone/>
                        <a:tabLst/>
                      </a:pPr>
                      <a:r>
                        <a:rPr kumimoji="0" lang="lt-LT" sz="1000" b="0" i="0" u="none" strike="noStrike" cap="none" normalizeH="0" baseline="0" smtClean="0">
                          <a:ln>
                            <a:noFill/>
                          </a:ln>
                          <a:solidFill>
                            <a:schemeClr val="tx1"/>
                          </a:solidFill>
                          <a:effectLst/>
                          <a:latin typeface="Times New Roman" pitchFamily="18" charset="0"/>
                          <a:cs typeface="Times New Roman" pitchFamily="18" charset="0"/>
                        </a:rPr>
                        <a:t>Atpasakokite</a:t>
                      </a:r>
                    </a:p>
                    <a:p>
                      <a:pPr marL="0" marR="0" lvl="0" indent="0" algn="l" defTabSz="914400" rtl="0" eaLnBrk="0" fontAlgn="base" latinLnBrk="0" hangingPunct="0">
                        <a:lnSpc>
                          <a:spcPct val="100000"/>
                        </a:lnSpc>
                        <a:spcBef>
                          <a:spcPct val="0"/>
                        </a:spcBef>
                        <a:spcAft>
                          <a:spcPct val="0"/>
                        </a:spcAft>
                        <a:buClrTx/>
                        <a:buSzTx/>
                        <a:buFontTx/>
                        <a:buNone/>
                        <a:tabLst/>
                      </a:pPr>
                      <a:r>
                        <a:rPr kumimoji="0" lang="lt-LT" sz="1000" b="0" i="0" u="none" strike="noStrike" cap="none" normalizeH="0" baseline="0" smtClean="0">
                          <a:ln>
                            <a:noFill/>
                          </a:ln>
                          <a:solidFill>
                            <a:schemeClr val="tx1"/>
                          </a:solidFill>
                          <a:effectLst/>
                          <a:latin typeface="Times New Roman" pitchFamily="18" charset="0"/>
                          <a:cs typeface="Times New Roman" pitchFamily="18" charset="0"/>
                        </a:rPr>
                        <a:t>Atpažinkite</a:t>
                      </a:r>
                    </a:p>
                    <a:p>
                      <a:pPr marL="0" marR="0" lvl="0" indent="0" algn="l" defTabSz="914400" rtl="0" eaLnBrk="0" fontAlgn="base" latinLnBrk="0" hangingPunct="0">
                        <a:lnSpc>
                          <a:spcPct val="100000"/>
                        </a:lnSpc>
                        <a:spcBef>
                          <a:spcPct val="0"/>
                        </a:spcBef>
                        <a:spcAft>
                          <a:spcPct val="0"/>
                        </a:spcAft>
                        <a:buClrTx/>
                        <a:buSzTx/>
                        <a:buFontTx/>
                        <a:buNone/>
                        <a:tabLst/>
                      </a:pPr>
                      <a:r>
                        <a:rPr kumimoji="0" lang="lt-LT" sz="1000" b="0" i="0" u="none" strike="noStrike" cap="none" normalizeH="0" baseline="0" smtClean="0">
                          <a:ln>
                            <a:noFill/>
                          </a:ln>
                          <a:solidFill>
                            <a:schemeClr val="tx1"/>
                          </a:solidFill>
                          <a:effectLst/>
                          <a:latin typeface="Times New Roman" pitchFamily="18" charset="0"/>
                          <a:cs typeface="Times New Roman" pitchFamily="18" charset="0"/>
                        </a:rPr>
                        <a:t>Išvardykite</a:t>
                      </a:r>
                    </a:p>
                    <a:p>
                      <a:pPr marL="0" marR="0" lvl="0" indent="0" algn="l" defTabSz="914400" rtl="0" eaLnBrk="0" fontAlgn="base" latinLnBrk="0" hangingPunct="0">
                        <a:lnSpc>
                          <a:spcPct val="100000"/>
                        </a:lnSpc>
                        <a:spcBef>
                          <a:spcPct val="0"/>
                        </a:spcBef>
                        <a:spcAft>
                          <a:spcPct val="0"/>
                        </a:spcAft>
                        <a:buClrTx/>
                        <a:buSzTx/>
                        <a:buFontTx/>
                        <a:buNone/>
                        <a:tabLst/>
                      </a:pPr>
                      <a:r>
                        <a:rPr kumimoji="0" lang="lt-LT" sz="1000" b="0" i="0" u="none" strike="noStrike" cap="none" normalizeH="0" baseline="0" smtClean="0">
                          <a:ln>
                            <a:noFill/>
                          </a:ln>
                          <a:solidFill>
                            <a:schemeClr val="tx1"/>
                          </a:solidFill>
                          <a:effectLst/>
                          <a:latin typeface="Times New Roman" pitchFamily="18" charset="0"/>
                          <a:cs typeface="Times New Roman" pitchFamily="18" charset="0"/>
                        </a:rPr>
                        <a:t>Pavadinkite</a:t>
                      </a:r>
                    </a:p>
                    <a:p>
                      <a:pPr marL="0" marR="0" lvl="0" indent="0" algn="l" defTabSz="914400" rtl="0" eaLnBrk="0" fontAlgn="base" latinLnBrk="0" hangingPunct="0">
                        <a:lnSpc>
                          <a:spcPct val="100000"/>
                        </a:lnSpc>
                        <a:spcBef>
                          <a:spcPct val="0"/>
                        </a:spcBef>
                        <a:spcAft>
                          <a:spcPct val="0"/>
                        </a:spcAft>
                        <a:buClrTx/>
                        <a:buSzTx/>
                        <a:buFontTx/>
                        <a:buNone/>
                        <a:tabLst/>
                      </a:pPr>
                      <a:r>
                        <a:rPr kumimoji="0" lang="lt-LT" sz="1000" b="0" i="0" u="none" strike="noStrike" cap="none" normalizeH="0" baseline="0" smtClean="0">
                          <a:ln>
                            <a:noFill/>
                          </a:ln>
                          <a:solidFill>
                            <a:schemeClr val="tx1"/>
                          </a:solidFill>
                          <a:effectLst/>
                          <a:latin typeface="Times New Roman" pitchFamily="18" charset="0"/>
                          <a:cs typeface="Times New Roman" pitchFamily="18" charset="0"/>
                        </a:rPr>
                        <a:t>Nusakykite</a:t>
                      </a:r>
                    </a:p>
                    <a:p>
                      <a:pPr marL="0" marR="0" lvl="0" indent="0" algn="l" defTabSz="914400" rtl="0" eaLnBrk="0" fontAlgn="base" latinLnBrk="0" hangingPunct="0">
                        <a:lnSpc>
                          <a:spcPct val="100000"/>
                        </a:lnSpc>
                        <a:spcBef>
                          <a:spcPct val="0"/>
                        </a:spcBef>
                        <a:spcAft>
                          <a:spcPct val="0"/>
                        </a:spcAft>
                        <a:buClrTx/>
                        <a:buSzTx/>
                        <a:buFontTx/>
                        <a:buNone/>
                        <a:tabLst/>
                      </a:pPr>
                      <a:r>
                        <a:rPr kumimoji="0" lang="lt-LT" sz="1000" b="0" i="0" u="none" strike="noStrike" cap="none" normalizeH="0" baseline="0" smtClean="0">
                          <a:ln>
                            <a:noFill/>
                          </a:ln>
                          <a:solidFill>
                            <a:schemeClr val="tx1"/>
                          </a:solidFill>
                          <a:effectLst/>
                          <a:latin typeface="Times New Roman" pitchFamily="18" charset="0"/>
                          <a:cs typeface="Times New Roman" pitchFamily="18" charset="0"/>
                        </a:rPr>
                        <a:t>Parodykite</a:t>
                      </a:r>
                    </a:p>
                    <a:p>
                      <a:pPr marL="0" marR="0" lvl="0" indent="0" algn="l" defTabSz="914400" rtl="0" eaLnBrk="0" fontAlgn="base" latinLnBrk="0" hangingPunct="0">
                        <a:lnSpc>
                          <a:spcPct val="100000"/>
                        </a:lnSpc>
                        <a:spcBef>
                          <a:spcPct val="0"/>
                        </a:spcBef>
                        <a:spcAft>
                          <a:spcPct val="0"/>
                        </a:spcAft>
                        <a:buClrTx/>
                        <a:buSzTx/>
                        <a:buFontTx/>
                        <a:buNone/>
                        <a:tabLst/>
                      </a:pPr>
                      <a:r>
                        <a:rPr kumimoji="0" lang="lt-LT" sz="1000" b="0" i="0" u="none" strike="noStrike" cap="none" normalizeH="0" baseline="0" smtClean="0">
                          <a:ln>
                            <a:noFill/>
                          </a:ln>
                          <a:solidFill>
                            <a:schemeClr val="tx1"/>
                          </a:solidFill>
                          <a:effectLst/>
                          <a:latin typeface="Times New Roman" pitchFamily="18" charset="0"/>
                          <a:cs typeface="Times New Roman" pitchFamily="18" charset="0"/>
                        </a:rPr>
                        <a:t>Išdėstykite</a:t>
                      </a:r>
                    </a:p>
                    <a:p>
                      <a:pPr marL="0" marR="0" lvl="0" indent="0" algn="l" defTabSz="914400" rtl="0" eaLnBrk="0" fontAlgn="base" latinLnBrk="0" hangingPunct="0">
                        <a:lnSpc>
                          <a:spcPct val="100000"/>
                        </a:lnSpc>
                        <a:spcBef>
                          <a:spcPct val="0"/>
                        </a:spcBef>
                        <a:spcAft>
                          <a:spcPct val="0"/>
                        </a:spcAft>
                        <a:buClrTx/>
                        <a:buSzTx/>
                        <a:buFontTx/>
                        <a:buNone/>
                        <a:tabLst/>
                      </a:pPr>
                      <a:r>
                        <a:rPr kumimoji="0" lang="lt-LT" sz="1000" b="0" i="0" u="none" strike="noStrike" cap="none" normalizeH="0" baseline="0" smtClean="0">
                          <a:ln>
                            <a:noFill/>
                          </a:ln>
                          <a:solidFill>
                            <a:schemeClr val="tx1"/>
                          </a:solidFill>
                          <a:effectLst/>
                          <a:latin typeface="Times New Roman" pitchFamily="18" charset="0"/>
                          <a:cs typeface="Times New Roman" pitchFamily="18" charset="0"/>
                        </a:rPr>
                        <a:t>Parašykite</a:t>
                      </a:r>
                      <a:endParaRPr kumimoji="0" lang="lt-LT"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t-LT" sz="1000" b="0" i="0" u="none" strike="noStrike" cap="none" normalizeH="0" baseline="0" smtClean="0">
                          <a:ln>
                            <a:noFill/>
                          </a:ln>
                          <a:solidFill>
                            <a:schemeClr val="tx1"/>
                          </a:solidFill>
                          <a:effectLst/>
                          <a:latin typeface="Times New Roman" pitchFamily="18" charset="0"/>
                          <a:cs typeface="Times New Roman" pitchFamily="18" charset="0"/>
                        </a:rPr>
                        <a:t>Palyginkite</a:t>
                      </a:r>
                    </a:p>
                    <a:p>
                      <a:pPr marL="0" marR="0" lvl="0" indent="0" algn="l" defTabSz="914400" rtl="0" eaLnBrk="0" fontAlgn="base" latinLnBrk="0" hangingPunct="0">
                        <a:lnSpc>
                          <a:spcPct val="100000"/>
                        </a:lnSpc>
                        <a:spcBef>
                          <a:spcPct val="0"/>
                        </a:spcBef>
                        <a:spcAft>
                          <a:spcPct val="0"/>
                        </a:spcAft>
                        <a:buClrTx/>
                        <a:buSzTx/>
                        <a:buFontTx/>
                        <a:buNone/>
                        <a:tabLst/>
                      </a:pPr>
                      <a:r>
                        <a:rPr kumimoji="0" lang="lt-LT" sz="1000" b="0" i="0" u="none" strike="noStrike" cap="none" normalizeH="0" baseline="0" smtClean="0">
                          <a:ln>
                            <a:noFill/>
                          </a:ln>
                          <a:solidFill>
                            <a:schemeClr val="tx1"/>
                          </a:solidFill>
                          <a:effectLst/>
                          <a:latin typeface="Times New Roman" pitchFamily="18" charset="0"/>
                          <a:cs typeface="Times New Roman" pitchFamily="18" charset="0"/>
                        </a:rPr>
                        <a:t>Padarykite išvadą</a:t>
                      </a:r>
                    </a:p>
                    <a:p>
                      <a:pPr marL="0" marR="0" lvl="0" indent="0" algn="l" defTabSz="914400" rtl="0" eaLnBrk="0" fontAlgn="base" latinLnBrk="0" hangingPunct="0">
                        <a:lnSpc>
                          <a:spcPct val="100000"/>
                        </a:lnSpc>
                        <a:spcBef>
                          <a:spcPct val="0"/>
                        </a:spcBef>
                        <a:spcAft>
                          <a:spcPct val="0"/>
                        </a:spcAft>
                        <a:buClrTx/>
                        <a:buSzTx/>
                        <a:buFontTx/>
                        <a:buNone/>
                        <a:tabLst/>
                      </a:pPr>
                      <a:r>
                        <a:rPr kumimoji="0" lang="lt-LT" sz="1000" b="0" i="0" u="none" strike="noStrike" cap="none" normalizeH="0" baseline="0" smtClean="0">
                          <a:ln>
                            <a:noFill/>
                          </a:ln>
                          <a:solidFill>
                            <a:schemeClr val="tx1"/>
                          </a:solidFill>
                          <a:effectLst/>
                          <a:latin typeface="Times New Roman" pitchFamily="18" charset="0"/>
                          <a:cs typeface="Times New Roman" pitchFamily="18" charset="0"/>
                        </a:rPr>
                        <a:t>Supriešinkite (atskleiskite skirtybes)</a:t>
                      </a:r>
                    </a:p>
                    <a:p>
                      <a:pPr marL="0" marR="0" lvl="0" indent="0" algn="l" defTabSz="914400" rtl="0" eaLnBrk="0" fontAlgn="base" latinLnBrk="0" hangingPunct="0">
                        <a:lnSpc>
                          <a:spcPct val="100000"/>
                        </a:lnSpc>
                        <a:spcBef>
                          <a:spcPct val="0"/>
                        </a:spcBef>
                        <a:spcAft>
                          <a:spcPct val="0"/>
                        </a:spcAft>
                        <a:buClrTx/>
                        <a:buSzTx/>
                        <a:buFontTx/>
                        <a:buNone/>
                        <a:tabLst/>
                      </a:pPr>
                      <a:r>
                        <a:rPr kumimoji="0" lang="lt-LT" sz="1000" b="0" i="0" u="none" strike="noStrike" cap="none" normalizeH="0" baseline="0" smtClean="0">
                          <a:ln>
                            <a:noFill/>
                          </a:ln>
                          <a:solidFill>
                            <a:schemeClr val="tx1"/>
                          </a:solidFill>
                          <a:effectLst/>
                          <a:latin typeface="Times New Roman" pitchFamily="18" charset="0"/>
                          <a:cs typeface="Times New Roman" pitchFamily="18" charset="0"/>
                        </a:rPr>
                        <a:t>Parodykite</a:t>
                      </a:r>
                    </a:p>
                    <a:p>
                      <a:pPr marL="0" marR="0" lvl="0" indent="0" algn="l" defTabSz="914400" rtl="0" eaLnBrk="0" fontAlgn="base" latinLnBrk="0" hangingPunct="0">
                        <a:lnSpc>
                          <a:spcPct val="100000"/>
                        </a:lnSpc>
                        <a:spcBef>
                          <a:spcPct val="0"/>
                        </a:spcBef>
                        <a:spcAft>
                          <a:spcPct val="0"/>
                        </a:spcAft>
                        <a:buClrTx/>
                        <a:buSzTx/>
                        <a:buFontTx/>
                        <a:buNone/>
                        <a:tabLst/>
                      </a:pPr>
                      <a:r>
                        <a:rPr kumimoji="0" lang="lt-LT" sz="1000" b="0" i="0" u="none" strike="noStrike" cap="none" normalizeH="0" baseline="0" smtClean="0">
                          <a:ln>
                            <a:noFill/>
                          </a:ln>
                          <a:solidFill>
                            <a:schemeClr val="tx1"/>
                          </a:solidFill>
                          <a:effectLst/>
                          <a:latin typeface="Times New Roman" pitchFamily="18" charset="0"/>
                          <a:cs typeface="Times New Roman" pitchFamily="18" charset="0"/>
                        </a:rPr>
                        <a:t>Išskirkite</a:t>
                      </a:r>
                    </a:p>
                    <a:p>
                      <a:pPr marL="0" marR="0" lvl="0" indent="0" algn="l" defTabSz="914400" rtl="0" eaLnBrk="0" fontAlgn="base" latinLnBrk="0" hangingPunct="0">
                        <a:lnSpc>
                          <a:spcPct val="100000"/>
                        </a:lnSpc>
                        <a:spcBef>
                          <a:spcPct val="0"/>
                        </a:spcBef>
                        <a:spcAft>
                          <a:spcPct val="0"/>
                        </a:spcAft>
                        <a:buClrTx/>
                        <a:buSzTx/>
                        <a:buFontTx/>
                        <a:buNone/>
                        <a:tabLst/>
                      </a:pPr>
                      <a:r>
                        <a:rPr kumimoji="0" lang="lt-LT" sz="1000" b="0" i="0" u="none" strike="noStrike" cap="none" normalizeH="0" baseline="0" smtClean="0">
                          <a:ln>
                            <a:noFill/>
                          </a:ln>
                          <a:solidFill>
                            <a:schemeClr val="tx1"/>
                          </a:solidFill>
                          <a:effectLst/>
                          <a:latin typeface="Times New Roman" pitchFamily="18" charset="0"/>
                          <a:cs typeface="Times New Roman" pitchFamily="18" charset="0"/>
                        </a:rPr>
                        <a:t>Nustatykite</a:t>
                      </a:r>
                    </a:p>
                    <a:p>
                      <a:pPr marL="0" marR="0" lvl="0" indent="0" algn="l" defTabSz="914400" rtl="0" eaLnBrk="0" fontAlgn="base" latinLnBrk="0" hangingPunct="0">
                        <a:lnSpc>
                          <a:spcPct val="100000"/>
                        </a:lnSpc>
                        <a:spcBef>
                          <a:spcPct val="0"/>
                        </a:spcBef>
                        <a:spcAft>
                          <a:spcPct val="0"/>
                        </a:spcAft>
                        <a:buClrTx/>
                        <a:buSzTx/>
                        <a:buFontTx/>
                        <a:buNone/>
                        <a:tabLst/>
                      </a:pPr>
                      <a:r>
                        <a:rPr kumimoji="0" lang="lt-LT" sz="1000" b="0" i="0" u="none" strike="noStrike" cap="none" normalizeH="0" baseline="0" smtClean="0">
                          <a:ln>
                            <a:noFill/>
                          </a:ln>
                          <a:solidFill>
                            <a:schemeClr val="tx1"/>
                          </a:solidFill>
                          <a:effectLst/>
                          <a:latin typeface="Times New Roman" pitchFamily="18" charset="0"/>
                          <a:cs typeface="Times New Roman" pitchFamily="18" charset="0"/>
                        </a:rPr>
                        <a:t>Paaiškinkite</a:t>
                      </a:r>
                    </a:p>
                    <a:p>
                      <a:pPr marL="0" marR="0" lvl="0" indent="0" algn="l" defTabSz="914400" rtl="0" eaLnBrk="0" fontAlgn="base" latinLnBrk="0" hangingPunct="0">
                        <a:lnSpc>
                          <a:spcPct val="100000"/>
                        </a:lnSpc>
                        <a:spcBef>
                          <a:spcPct val="0"/>
                        </a:spcBef>
                        <a:spcAft>
                          <a:spcPct val="0"/>
                        </a:spcAft>
                        <a:buClrTx/>
                        <a:buSzTx/>
                        <a:buFontTx/>
                        <a:buNone/>
                        <a:tabLst/>
                      </a:pPr>
                      <a:r>
                        <a:rPr kumimoji="0" lang="lt-LT" sz="1000" b="0" i="0" u="none" strike="noStrike" cap="none" normalizeH="0" baseline="0" smtClean="0">
                          <a:ln>
                            <a:noFill/>
                          </a:ln>
                          <a:solidFill>
                            <a:schemeClr val="tx1"/>
                          </a:solidFill>
                          <a:effectLst/>
                          <a:latin typeface="Times New Roman" pitchFamily="18" charset="0"/>
                          <a:cs typeface="Times New Roman" pitchFamily="18" charset="0"/>
                        </a:rPr>
                        <a:t>Išplėskite</a:t>
                      </a:r>
                    </a:p>
                    <a:p>
                      <a:pPr marL="0" marR="0" lvl="0" indent="0" algn="l" defTabSz="914400" rtl="0" eaLnBrk="0" fontAlgn="base" latinLnBrk="0" hangingPunct="0">
                        <a:lnSpc>
                          <a:spcPct val="100000"/>
                        </a:lnSpc>
                        <a:spcBef>
                          <a:spcPct val="0"/>
                        </a:spcBef>
                        <a:spcAft>
                          <a:spcPct val="0"/>
                        </a:spcAft>
                        <a:buClrTx/>
                        <a:buSzTx/>
                        <a:buFontTx/>
                        <a:buNone/>
                        <a:tabLst/>
                      </a:pPr>
                      <a:r>
                        <a:rPr kumimoji="0" lang="lt-LT" sz="1000" b="0" i="0" u="none" strike="noStrike" cap="none" normalizeH="0" baseline="0" smtClean="0">
                          <a:ln>
                            <a:noFill/>
                          </a:ln>
                          <a:solidFill>
                            <a:schemeClr val="tx1"/>
                          </a:solidFill>
                          <a:effectLst/>
                          <a:latin typeface="Times New Roman" pitchFamily="18" charset="0"/>
                          <a:cs typeface="Times New Roman" pitchFamily="18" charset="0"/>
                        </a:rPr>
                        <a:t>Pateikite pavyzdį</a:t>
                      </a:r>
                    </a:p>
                    <a:p>
                      <a:pPr marL="0" marR="0" lvl="0" indent="0" algn="l" defTabSz="914400" rtl="0" eaLnBrk="0" fontAlgn="base" latinLnBrk="0" hangingPunct="0">
                        <a:lnSpc>
                          <a:spcPct val="100000"/>
                        </a:lnSpc>
                        <a:spcBef>
                          <a:spcPct val="0"/>
                        </a:spcBef>
                        <a:spcAft>
                          <a:spcPct val="0"/>
                        </a:spcAft>
                        <a:buClrTx/>
                        <a:buSzTx/>
                        <a:buFontTx/>
                        <a:buNone/>
                        <a:tabLst/>
                      </a:pPr>
                      <a:r>
                        <a:rPr kumimoji="0" lang="lt-LT" sz="1000" b="0" i="0" u="none" strike="noStrike" cap="none" normalizeH="0" baseline="0" smtClean="0">
                          <a:ln>
                            <a:noFill/>
                          </a:ln>
                          <a:solidFill>
                            <a:schemeClr val="tx1"/>
                          </a:solidFill>
                          <a:effectLst/>
                          <a:latin typeface="Times New Roman" pitchFamily="18" charset="0"/>
                          <a:cs typeface="Times New Roman" pitchFamily="18" charset="0"/>
                        </a:rPr>
                        <a:t>Iškelkite hipotezę</a:t>
                      </a:r>
                    </a:p>
                    <a:p>
                      <a:pPr marL="0" marR="0" lvl="0" indent="0" algn="l" defTabSz="914400" rtl="0" eaLnBrk="0" fontAlgn="base" latinLnBrk="0" hangingPunct="0">
                        <a:lnSpc>
                          <a:spcPct val="100000"/>
                        </a:lnSpc>
                        <a:spcBef>
                          <a:spcPct val="0"/>
                        </a:spcBef>
                        <a:spcAft>
                          <a:spcPct val="0"/>
                        </a:spcAft>
                        <a:buClrTx/>
                        <a:buSzTx/>
                        <a:buFontTx/>
                        <a:buNone/>
                        <a:tabLst/>
                      </a:pPr>
                      <a:r>
                        <a:rPr kumimoji="0" lang="lt-LT" sz="1000" b="0" i="0" u="none" strike="noStrike" cap="none" normalizeH="0" baseline="0" smtClean="0">
                          <a:ln>
                            <a:noFill/>
                          </a:ln>
                          <a:solidFill>
                            <a:schemeClr val="tx1"/>
                          </a:solidFill>
                          <a:effectLst/>
                          <a:latin typeface="Times New Roman" pitchFamily="18" charset="0"/>
                          <a:cs typeface="Times New Roman" pitchFamily="18" charset="0"/>
                        </a:rPr>
                        <a:t>Iliustruokite</a:t>
                      </a:r>
                    </a:p>
                    <a:p>
                      <a:pPr marL="0" marR="0" lvl="0" indent="0" algn="l" defTabSz="914400" rtl="0" eaLnBrk="0" fontAlgn="base" latinLnBrk="0" hangingPunct="0">
                        <a:lnSpc>
                          <a:spcPct val="100000"/>
                        </a:lnSpc>
                        <a:spcBef>
                          <a:spcPct val="0"/>
                        </a:spcBef>
                        <a:spcAft>
                          <a:spcPct val="0"/>
                        </a:spcAft>
                        <a:buClrTx/>
                        <a:buSzTx/>
                        <a:buFontTx/>
                        <a:buNone/>
                        <a:tabLst/>
                      </a:pPr>
                      <a:r>
                        <a:rPr kumimoji="0" lang="lt-LT" sz="1000" b="0" i="0" u="none" strike="noStrike" cap="none" normalizeH="0" baseline="0" smtClean="0">
                          <a:ln>
                            <a:noFill/>
                          </a:ln>
                          <a:solidFill>
                            <a:schemeClr val="tx1"/>
                          </a:solidFill>
                          <a:effectLst/>
                          <a:latin typeface="Times New Roman" pitchFamily="18" charset="0"/>
                          <a:cs typeface="Times New Roman" pitchFamily="18" charset="0"/>
                        </a:rPr>
                        <a:t>Padarykite išvadą</a:t>
                      </a:r>
                    </a:p>
                    <a:p>
                      <a:pPr marL="0" marR="0" lvl="0" indent="0" algn="l" defTabSz="914400" rtl="0" eaLnBrk="0" fontAlgn="base" latinLnBrk="0" hangingPunct="0">
                        <a:lnSpc>
                          <a:spcPct val="100000"/>
                        </a:lnSpc>
                        <a:spcBef>
                          <a:spcPct val="0"/>
                        </a:spcBef>
                        <a:spcAft>
                          <a:spcPct val="0"/>
                        </a:spcAft>
                        <a:buClrTx/>
                        <a:buSzTx/>
                        <a:buFontTx/>
                        <a:buNone/>
                        <a:tabLst/>
                      </a:pPr>
                      <a:r>
                        <a:rPr kumimoji="0" lang="lt-LT" sz="1000" b="0" i="0" u="none" strike="noStrike" cap="none" normalizeH="0" baseline="0" smtClean="0">
                          <a:ln>
                            <a:noFill/>
                          </a:ln>
                          <a:solidFill>
                            <a:schemeClr val="tx1"/>
                          </a:solidFill>
                          <a:effectLst/>
                          <a:latin typeface="Times New Roman" pitchFamily="18" charset="0"/>
                          <a:cs typeface="Times New Roman" pitchFamily="18" charset="0"/>
                        </a:rPr>
                        <a:t>Interpretuokite</a:t>
                      </a:r>
                    </a:p>
                    <a:p>
                      <a:pPr marL="0" marR="0" lvl="0" indent="0" algn="l" defTabSz="914400" rtl="0" eaLnBrk="0" fontAlgn="base" latinLnBrk="0" hangingPunct="0">
                        <a:lnSpc>
                          <a:spcPct val="100000"/>
                        </a:lnSpc>
                        <a:spcBef>
                          <a:spcPct val="0"/>
                        </a:spcBef>
                        <a:spcAft>
                          <a:spcPct val="0"/>
                        </a:spcAft>
                        <a:buClrTx/>
                        <a:buSzTx/>
                        <a:buFontTx/>
                        <a:buNone/>
                        <a:tabLst/>
                      </a:pPr>
                      <a:r>
                        <a:rPr kumimoji="0" lang="lt-LT" sz="1000" b="0" i="0" u="none" strike="noStrike" cap="none" normalizeH="0" baseline="0" smtClean="0">
                          <a:ln>
                            <a:noFill/>
                          </a:ln>
                          <a:solidFill>
                            <a:schemeClr val="tx1"/>
                          </a:solidFill>
                          <a:effectLst/>
                          <a:latin typeface="Times New Roman" pitchFamily="18" charset="0"/>
                          <a:cs typeface="Times New Roman" pitchFamily="18" charset="0"/>
                        </a:rPr>
                        <a:t>Pertvarkykite</a:t>
                      </a:r>
                    </a:p>
                    <a:p>
                      <a:pPr marL="0" marR="0" lvl="0" indent="0" algn="l" defTabSz="914400" rtl="0" eaLnBrk="0" fontAlgn="base" latinLnBrk="0" hangingPunct="0">
                        <a:lnSpc>
                          <a:spcPct val="100000"/>
                        </a:lnSpc>
                        <a:spcBef>
                          <a:spcPct val="0"/>
                        </a:spcBef>
                        <a:spcAft>
                          <a:spcPct val="0"/>
                        </a:spcAft>
                        <a:buClrTx/>
                        <a:buSzTx/>
                        <a:buFontTx/>
                        <a:buNone/>
                        <a:tabLst/>
                      </a:pPr>
                      <a:r>
                        <a:rPr kumimoji="0" lang="lt-LT" sz="1000" b="0" i="0" u="none" strike="noStrike" cap="none" normalizeH="0" baseline="0" smtClean="0">
                          <a:ln>
                            <a:noFill/>
                          </a:ln>
                          <a:solidFill>
                            <a:schemeClr val="tx1"/>
                          </a:solidFill>
                          <a:effectLst/>
                          <a:latin typeface="Times New Roman" pitchFamily="18" charset="0"/>
                          <a:cs typeface="Times New Roman" pitchFamily="18" charset="0"/>
                        </a:rPr>
                        <a:t>Susiekite</a:t>
                      </a:r>
                    </a:p>
                    <a:p>
                      <a:pPr marL="0" marR="0" lvl="0" indent="0" algn="l" defTabSz="914400" rtl="0" eaLnBrk="0" fontAlgn="base" latinLnBrk="0" hangingPunct="0">
                        <a:lnSpc>
                          <a:spcPct val="100000"/>
                        </a:lnSpc>
                        <a:spcBef>
                          <a:spcPct val="0"/>
                        </a:spcBef>
                        <a:spcAft>
                          <a:spcPct val="0"/>
                        </a:spcAft>
                        <a:buClrTx/>
                        <a:buSzTx/>
                        <a:buFontTx/>
                        <a:buNone/>
                        <a:tabLst/>
                      </a:pPr>
                      <a:r>
                        <a:rPr kumimoji="0" lang="lt-LT" sz="1000" b="0" i="0" u="none" strike="noStrike" cap="none" normalizeH="0" baseline="0" smtClean="0">
                          <a:ln>
                            <a:noFill/>
                          </a:ln>
                          <a:solidFill>
                            <a:schemeClr val="tx1"/>
                          </a:solidFill>
                          <a:effectLst/>
                          <a:latin typeface="Times New Roman" pitchFamily="18" charset="0"/>
                          <a:cs typeface="Times New Roman" pitchFamily="18" charset="0"/>
                        </a:rPr>
                        <a:t>Perskaitykite savais žodžiais</a:t>
                      </a:r>
                    </a:p>
                    <a:p>
                      <a:pPr marL="0" marR="0" lvl="0" indent="0" algn="l" defTabSz="914400" rtl="0" eaLnBrk="0" fontAlgn="base" latinLnBrk="0" hangingPunct="0">
                        <a:lnSpc>
                          <a:spcPct val="100000"/>
                        </a:lnSpc>
                        <a:spcBef>
                          <a:spcPct val="0"/>
                        </a:spcBef>
                        <a:spcAft>
                          <a:spcPct val="0"/>
                        </a:spcAft>
                        <a:buClrTx/>
                        <a:buSzTx/>
                        <a:buFontTx/>
                        <a:buNone/>
                        <a:tabLst/>
                      </a:pPr>
                      <a:r>
                        <a:rPr kumimoji="0" lang="lt-LT" sz="1000" b="0" i="0" u="none" strike="noStrike" cap="none" normalizeH="0" baseline="0" smtClean="0">
                          <a:ln>
                            <a:noFill/>
                          </a:ln>
                          <a:solidFill>
                            <a:schemeClr val="tx1"/>
                          </a:solidFill>
                          <a:effectLst/>
                          <a:latin typeface="Times New Roman" pitchFamily="18" charset="0"/>
                          <a:cs typeface="Times New Roman" pitchFamily="18" charset="0"/>
                        </a:rPr>
                        <a:t>Perskaitykite kitais žodžiais</a:t>
                      </a:r>
                    </a:p>
                    <a:p>
                      <a:pPr marL="0" marR="0" lvl="0" indent="0" algn="l" defTabSz="914400" rtl="0" eaLnBrk="0" fontAlgn="base" latinLnBrk="0" hangingPunct="0">
                        <a:lnSpc>
                          <a:spcPct val="100000"/>
                        </a:lnSpc>
                        <a:spcBef>
                          <a:spcPct val="0"/>
                        </a:spcBef>
                        <a:spcAft>
                          <a:spcPct val="0"/>
                        </a:spcAft>
                        <a:buClrTx/>
                        <a:buSzTx/>
                        <a:buFontTx/>
                        <a:buNone/>
                        <a:tabLst/>
                      </a:pPr>
                      <a:r>
                        <a:rPr kumimoji="0" lang="lt-LT" sz="1000" b="0" i="0" u="none" strike="noStrike" cap="none" normalizeH="0" baseline="0" smtClean="0">
                          <a:ln>
                            <a:noFill/>
                          </a:ln>
                          <a:solidFill>
                            <a:schemeClr val="tx1"/>
                          </a:solidFill>
                          <a:effectLst/>
                          <a:latin typeface="Times New Roman" pitchFamily="18" charset="0"/>
                          <a:cs typeface="Times New Roman" pitchFamily="18" charset="0"/>
                        </a:rPr>
                        <a:t>Numatykite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t-LT" sz="1000" b="0" i="0" u="none" strike="noStrike" cap="none" normalizeH="0" baseline="0" smtClean="0">
                          <a:ln>
                            <a:noFill/>
                          </a:ln>
                          <a:solidFill>
                            <a:schemeClr val="tx1"/>
                          </a:solidFill>
                          <a:effectLst/>
                          <a:latin typeface="Times New Roman" pitchFamily="18" charset="0"/>
                          <a:cs typeface="Times New Roman" pitchFamily="18" charset="0"/>
                        </a:rPr>
                        <a:t>Pritaikykite</a:t>
                      </a:r>
                    </a:p>
                    <a:p>
                      <a:pPr marL="0" marR="0" lvl="0" indent="0" algn="l" defTabSz="914400" rtl="0" eaLnBrk="0" fontAlgn="base" latinLnBrk="0" hangingPunct="0">
                        <a:lnSpc>
                          <a:spcPct val="100000"/>
                        </a:lnSpc>
                        <a:spcBef>
                          <a:spcPct val="0"/>
                        </a:spcBef>
                        <a:spcAft>
                          <a:spcPct val="0"/>
                        </a:spcAft>
                        <a:buClrTx/>
                        <a:buSzTx/>
                        <a:buFontTx/>
                        <a:buNone/>
                        <a:tabLst/>
                      </a:pPr>
                      <a:r>
                        <a:rPr kumimoji="0" lang="lt-LT" sz="1000" b="0" i="0" u="none" strike="noStrike" cap="none" normalizeH="0" baseline="0" smtClean="0">
                          <a:ln>
                            <a:noFill/>
                          </a:ln>
                          <a:solidFill>
                            <a:schemeClr val="tx1"/>
                          </a:solidFill>
                          <a:effectLst/>
                          <a:latin typeface="Times New Roman" pitchFamily="18" charset="0"/>
                          <a:cs typeface="Times New Roman" pitchFamily="18" charset="0"/>
                        </a:rPr>
                        <a:t>Sukonstruokite</a:t>
                      </a:r>
                    </a:p>
                    <a:p>
                      <a:pPr marL="0" marR="0" lvl="0" indent="0" algn="l" defTabSz="914400" rtl="0" eaLnBrk="0" fontAlgn="base" latinLnBrk="0" hangingPunct="0">
                        <a:lnSpc>
                          <a:spcPct val="100000"/>
                        </a:lnSpc>
                        <a:spcBef>
                          <a:spcPct val="0"/>
                        </a:spcBef>
                        <a:spcAft>
                          <a:spcPct val="0"/>
                        </a:spcAft>
                        <a:buClrTx/>
                        <a:buSzTx/>
                        <a:buFontTx/>
                        <a:buNone/>
                        <a:tabLst/>
                      </a:pPr>
                      <a:r>
                        <a:rPr kumimoji="0" lang="lt-LT" sz="1000" b="0" i="0" u="none" strike="noStrike" cap="none" normalizeH="0" baseline="0" smtClean="0">
                          <a:ln>
                            <a:noFill/>
                          </a:ln>
                          <a:solidFill>
                            <a:schemeClr val="tx1"/>
                          </a:solidFill>
                          <a:effectLst/>
                          <a:latin typeface="Times New Roman" pitchFamily="18" charset="0"/>
                          <a:cs typeface="Times New Roman" pitchFamily="18" charset="0"/>
                        </a:rPr>
                        <a:t>Padarykite</a:t>
                      </a:r>
                    </a:p>
                    <a:p>
                      <a:pPr marL="0" marR="0" lvl="0" indent="0" algn="l" defTabSz="914400" rtl="0" eaLnBrk="0" fontAlgn="base" latinLnBrk="0" hangingPunct="0">
                        <a:lnSpc>
                          <a:spcPct val="100000"/>
                        </a:lnSpc>
                        <a:spcBef>
                          <a:spcPct val="0"/>
                        </a:spcBef>
                        <a:spcAft>
                          <a:spcPct val="0"/>
                        </a:spcAft>
                        <a:buClrTx/>
                        <a:buSzTx/>
                        <a:buFontTx/>
                        <a:buNone/>
                        <a:tabLst/>
                      </a:pPr>
                      <a:r>
                        <a:rPr kumimoji="0" lang="lt-LT" sz="1000" b="0" i="0" u="none" strike="noStrike" cap="none" normalizeH="0" baseline="0" smtClean="0">
                          <a:ln>
                            <a:noFill/>
                          </a:ln>
                          <a:solidFill>
                            <a:schemeClr val="tx1"/>
                          </a:solidFill>
                          <a:effectLst/>
                          <a:latin typeface="Times New Roman" pitchFamily="18" charset="0"/>
                          <a:cs typeface="Times New Roman" pitchFamily="18" charset="0"/>
                        </a:rPr>
                        <a:t>Parodykite</a:t>
                      </a:r>
                    </a:p>
                    <a:p>
                      <a:pPr marL="0" marR="0" lvl="0" indent="0" algn="l" defTabSz="914400" rtl="0" eaLnBrk="0" fontAlgn="base" latinLnBrk="0" hangingPunct="0">
                        <a:lnSpc>
                          <a:spcPct val="100000"/>
                        </a:lnSpc>
                        <a:spcBef>
                          <a:spcPct val="0"/>
                        </a:spcBef>
                        <a:spcAft>
                          <a:spcPct val="0"/>
                        </a:spcAft>
                        <a:buClrTx/>
                        <a:buSzTx/>
                        <a:buFontTx/>
                        <a:buNone/>
                        <a:tabLst/>
                      </a:pPr>
                      <a:r>
                        <a:rPr kumimoji="0" lang="lt-LT" sz="1000" b="0" i="0" u="none" strike="noStrike" cap="none" normalizeH="0" baseline="0" smtClean="0">
                          <a:ln>
                            <a:noFill/>
                          </a:ln>
                          <a:solidFill>
                            <a:schemeClr val="tx1"/>
                          </a:solidFill>
                          <a:effectLst/>
                          <a:latin typeface="Times New Roman" pitchFamily="18" charset="0"/>
                          <a:cs typeface="Times New Roman" pitchFamily="18" charset="0"/>
                        </a:rPr>
                        <a:t>Išplėskite</a:t>
                      </a:r>
                    </a:p>
                    <a:p>
                      <a:pPr marL="0" marR="0" lvl="0" indent="0" algn="l" defTabSz="914400" rtl="0" eaLnBrk="0" fontAlgn="base" latinLnBrk="0" hangingPunct="0">
                        <a:lnSpc>
                          <a:spcPct val="100000"/>
                        </a:lnSpc>
                        <a:spcBef>
                          <a:spcPct val="0"/>
                        </a:spcBef>
                        <a:spcAft>
                          <a:spcPct val="0"/>
                        </a:spcAft>
                        <a:buClrTx/>
                        <a:buSzTx/>
                        <a:buFontTx/>
                        <a:buNone/>
                        <a:tabLst/>
                      </a:pPr>
                      <a:r>
                        <a:rPr kumimoji="0" lang="lt-LT" sz="1000" b="0" i="0" u="none" strike="noStrike" cap="none" normalizeH="0" baseline="0" smtClean="0">
                          <a:ln>
                            <a:noFill/>
                          </a:ln>
                          <a:solidFill>
                            <a:schemeClr val="tx1"/>
                          </a:solidFill>
                          <a:effectLst/>
                          <a:latin typeface="Times New Roman" pitchFamily="18" charset="0"/>
                          <a:cs typeface="Times New Roman" pitchFamily="18" charset="0"/>
                        </a:rPr>
                        <a:t>Išskleiskite</a:t>
                      </a:r>
                    </a:p>
                    <a:p>
                      <a:pPr marL="0" marR="0" lvl="0" indent="0" algn="l" defTabSz="914400" rtl="0" eaLnBrk="0" fontAlgn="base" latinLnBrk="0" hangingPunct="0">
                        <a:lnSpc>
                          <a:spcPct val="100000"/>
                        </a:lnSpc>
                        <a:spcBef>
                          <a:spcPct val="0"/>
                        </a:spcBef>
                        <a:spcAft>
                          <a:spcPct val="0"/>
                        </a:spcAft>
                        <a:buClrTx/>
                        <a:buSzTx/>
                        <a:buFontTx/>
                        <a:buNone/>
                        <a:tabLst/>
                      </a:pPr>
                      <a:r>
                        <a:rPr kumimoji="0" lang="lt-LT" sz="1000" b="0" i="0" u="none" strike="noStrike" cap="none" normalizeH="0" baseline="0" smtClean="0">
                          <a:ln>
                            <a:noFill/>
                          </a:ln>
                          <a:solidFill>
                            <a:schemeClr val="tx1"/>
                          </a:solidFill>
                          <a:effectLst/>
                          <a:latin typeface="Times New Roman" pitchFamily="18" charset="0"/>
                          <a:cs typeface="Times New Roman" pitchFamily="18" charset="0"/>
                        </a:rPr>
                        <a:t>Išspręskite</a:t>
                      </a:r>
                      <a:endParaRPr kumimoji="0" lang="lt-LT"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t-LT" sz="1000" b="0" i="0" u="none" strike="noStrike" cap="none" normalizeH="0" baseline="0" smtClean="0">
                          <a:ln>
                            <a:noFill/>
                          </a:ln>
                          <a:solidFill>
                            <a:schemeClr val="tx1"/>
                          </a:solidFill>
                          <a:effectLst/>
                          <a:latin typeface="Times New Roman" pitchFamily="18" charset="0"/>
                          <a:cs typeface="Times New Roman" pitchFamily="18" charset="0"/>
                        </a:rPr>
                        <a:t>Išnagrinėkite</a:t>
                      </a:r>
                    </a:p>
                    <a:p>
                      <a:pPr marL="0" marR="0" lvl="0" indent="0" algn="l" defTabSz="914400" rtl="0" eaLnBrk="0" fontAlgn="base" latinLnBrk="0" hangingPunct="0">
                        <a:lnSpc>
                          <a:spcPct val="100000"/>
                        </a:lnSpc>
                        <a:spcBef>
                          <a:spcPct val="0"/>
                        </a:spcBef>
                        <a:spcAft>
                          <a:spcPct val="0"/>
                        </a:spcAft>
                        <a:buClrTx/>
                        <a:buSzTx/>
                        <a:buFontTx/>
                        <a:buNone/>
                        <a:tabLst/>
                      </a:pPr>
                      <a:r>
                        <a:rPr kumimoji="0" lang="lt-LT" sz="1000" b="0" i="0" u="none" strike="noStrike" cap="none" normalizeH="0" baseline="0" smtClean="0">
                          <a:ln>
                            <a:noFill/>
                          </a:ln>
                          <a:solidFill>
                            <a:schemeClr val="tx1"/>
                          </a:solidFill>
                          <a:effectLst/>
                          <a:latin typeface="Times New Roman" pitchFamily="18" charset="0"/>
                          <a:cs typeface="Times New Roman" pitchFamily="18" charset="0"/>
                        </a:rPr>
                        <a:t>Suskirstykite</a:t>
                      </a:r>
                    </a:p>
                    <a:p>
                      <a:pPr marL="0" marR="0" lvl="0" indent="0" algn="l" defTabSz="914400" rtl="0" eaLnBrk="0" fontAlgn="base" latinLnBrk="0" hangingPunct="0">
                        <a:lnSpc>
                          <a:spcPct val="100000"/>
                        </a:lnSpc>
                        <a:spcBef>
                          <a:spcPct val="0"/>
                        </a:spcBef>
                        <a:spcAft>
                          <a:spcPct val="0"/>
                        </a:spcAft>
                        <a:buClrTx/>
                        <a:buSzTx/>
                        <a:buFontTx/>
                        <a:buNone/>
                        <a:tabLst/>
                      </a:pPr>
                      <a:r>
                        <a:rPr kumimoji="0" lang="lt-LT" sz="1000" b="0" i="0" u="none" strike="noStrike" cap="none" normalizeH="0" baseline="0" smtClean="0">
                          <a:ln>
                            <a:noFill/>
                          </a:ln>
                          <a:solidFill>
                            <a:schemeClr val="tx1"/>
                          </a:solidFill>
                          <a:effectLst/>
                          <a:latin typeface="Times New Roman" pitchFamily="18" charset="0"/>
                          <a:cs typeface="Times New Roman" pitchFamily="18" charset="0"/>
                        </a:rPr>
                        <a:t>Klasifikuokite</a:t>
                      </a:r>
                    </a:p>
                    <a:p>
                      <a:pPr marL="0" marR="0" lvl="0" indent="0" algn="l" defTabSz="914400" rtl="0" eaLnBrk="0" fontAlgn="base" latinLnBrk="0" hangingPunct="0">
                        <a:lnSpc>
                          <a:spcPct val="100000"/>
                        </a:lnSpc>
                        <a:spcBef>
                          <a:spcPct val="0"/>
                        </a:spcBef>
                        <a:spcAft>
                          <a:spcPct val="0"/>
                        </a:spcAft>
                        <a:buClrTx/>
                        <a:buSzTx/>
                        <a:buFontTx/>
                        <a:buNone/>
                        <a:tabLst/>
                      </a:pPr>
                      <a:r>
                        <a:rPr kumimoji="0" lang="lt-LT" sz="1000" b="0" i="0" u="none" strike="noStrike" cap="none" normalizeH="0" baseline="0" smtClean="0">
                          <a:ln>
                            <a:noFill/>
                          </a:ln>
                          <a:solidFill>
                            <a:schemeClr val="tx1"/>
                          </a:solidFill>
                          <a:effectLst/>
                          <a:latin typeface="Times New Roman" pitchFamily="18" charset="0"/>
                          <a:cs typeface="Times New Roman" pitchFamily="18" charset="0"/>
                        </a:rPr>
                        <a:t>Palyginkite</a:t>
                      </a:r>
                    </a:p>
                    <a:p>
                      <a:pPr marL="0" marR="0" lvl="0" indent="0" algn="l" defTabSz="914400" rtl="0" eaLnBrk="0" fontAlgn="base" latinLnBrk="0" hangingPunct="0">
                        <a:lnSpc>
                          <a:spcPct val="100000"/>
                        </a:lnSpc>
                        <a:spcBef>
                          <a:spcPct val="0"/>
                        </a:spcBef>
                        <a:spcAft>
                          <a:spcPct val="0"/>
                        </a:spcAft>
                        <a:buClrTx/>
                        <a:buSzTx/>
                        <a:buFontTx/>
                        <a:buNone/>
                        <a:tabLst/>
                      </a:pPr>
                      <a:r>
                        <a:rPr kumimoji="0" lang="lt-LT" sz="1000" b="0" i="0" u="none" strike="noStrike" cap="none" normalizeH="0" baseline="0" smtClean="0">
                          <a:ln>
                            <a:noFill/>
                          </a:ln>
                          <a:solidFill>
                            <a:schemeClr val="tx1"/>
                          </a:solidFill>
                          <a:effectLst/>
                          <a:latin typeface="Times New Roman" pitchFamily="18" charset="0"/>
                          <a:cs typeface="Times New Roman" pitchFamily="18" charset="0"/>
                        </a:rPr>
                        <a:t>Supriešinkite</a:t>
                      </a:r>
                    </a:p>
                    <a:p>
                      <a:pPr marL="0" marR="0" lvl="0" indent="0" algn="l" defTabSz="914400" rtl="0" eaLnBrk="0" fontAlgn="base" latinLnBrk="0" hangingPunct="0">
                        <a:lnSpc>
                          <a:spcPct val="100000"/>
                        </a:lnSpc>
                        <a:spcBef>
                          <a:spcPct val="0"/>
                        </a:spcBef>
                        <a:spcAft>
                          <a:spcPct val="0"/>
                        </a:spcAft>
                        <a:buClrTx/>
                        <a:buSzTx/>
                        <a:buFontTx/>
                        <a:buNone/>
                        <a:tabLst/>
                      </a:pPr>
                      <a:r>
                        <a:rPr kumimoji="0" lang="lt-LT" sz="1000" b="0" i="0" u="none" strike="noStrike" cap="none" normalizeH="0" baseline="0" smtClean="0">
                          <a:ln>
                            <a:noFill/>
                          </a:ln>
                          <a:solidFill>
                            <a:schemeClr val="tx1"/>
                          </a:solidFill>
                          <a:effectLst/>
                          <a:latin typeface="Times New Roman" pitchFamily="18" charset="0"/>
                          <a:cs typeface="Times New Roman" pitchFamily="18" charset="0"/>
                        </a:rPr>
                        <a:t>Nustatykite</a:t>
                      </a:r>
                    </a:p>
                    <a:p>
                      <a:pPr marL="0" marR="0" lvl="0" indent="0" algn="l" defTabSz="914400" rtl="0" eaLnBrk="0" fontAlgn="base" latinLnBrk="0" hangingPunct="0">
                        <a:lnSpc>
                          <a:spcPct val="100000"/>
                        </a:lnSpc>
                        <a:spcBef>
                          <a:spcPct val="0"/>
                        </a:spcBef>
                        <a:spcAft>
                          <a:spcPct val="0"/>
                        </a:spcAft>
                        <a:buClrTx/>
                        <a:buSzTx/>
                        <a:buFontTx/>
                        <a:buNone/>
                        <a:tabLst/>
                      </a:pPr>
                      <a:r>
                        <a:rPr kumimoji="0" lang="lt-LT" sz="1000" b="0" i="0" u="none" strike="noStrike" cap="none" normalizeH="0" baseline="0" smtClean="0">
                          <a:ln>
                            <a:noFill/>
                          </a:ln>
                          <a:solidFill>
                            <a:schemeClr val="tx1"/>
                          </a:solidFill>
                          <a:effectLst/>
                          <a:latin typeface="Times New Roman" pitchFamily="18" charset="0"/>
                          <a:cs typeface="Times New Roman" pitchFamily="18" charset="0"/>
                        </a:rPr>
                        <a:t>Atskleiskite</a:t>
                      </a:r>
                    </a:p>
                    <a:p>
                      <a:pPr marL="0" marR="0" lvl="0" indent="0" algn="l" defTabSz="914400" rtl="0" eaLnBrk="0" fontAlgn="base" latinLnBrk="0" hangingPunct="0">
                        <a:lnSpc>
                          <a:spcPct val="100000"/>
                        </a:lnSpc>
                        <a:spcBef>
                          <a:spcPct val="0"/>
                        </a:spcBef>
                        <a:spcAft>
                          <a:spcPct val="0"/>
                        </a:spcAft>
                        <a:buClrTx/>
                        <a:buSzTx/>
                        <a:buFontTx/>
                        <a:buNone/>
                        <a:tabLst/>
                      </a:pPr>
                      <a:r>
                        <a:rPr kumimoji="0" lang="lt-LT" sz="1000" b="0" i="0" u="none" strike="noStrike" cap="none" normalizeH="0" baseline="0" smtClean="0">
                          <a:ln>
                            <a:noFill/>
                          </a:ln>
                          <a:solidFill>
                            <a:schemeClr val="tx1"/>
                          </a:solidFill>
                          <a:effectLst/>
                          <a:latin typeface="Times New Roman" pitchFamily="18" charset="0"/>
                          <a:cs typeface="Times New Roman" pitchFamily="18" charset="0"/>
                        </a:rPr>
                        <a:t>Suraskite</a:t>
                      </a:r>
                    </a:p>
                    <a:p>
                      <a:pPr marL="0" marR="0" lvl="0" indent="0" algn="l" defTabSz="914400" rtl="0" eaLnBrk="0" fontAlgn="base" latinLnBrk="0" hangingPunct="0">
                        <a:lnSpc>
                          <a:spcPct val="100000"/>
                        </a:lnSpc>
                        <a:spcBef>
                          <a:spcPct val="0"/>
                        </a:spcBef>
                        <a:spcAft>
                          <a:spcPct val="0"/>
                        </a:spcAft>
                        <a:buClrTx/>
                        <a:buSzTx/>
                        <a:buFontTx/>
                        <a:buNone/>
                        <a:tabLst/>
                      </a:pPr>
                      <a:r>
                        <a:rPr kumimoji="0" lang="lt-LT" sz="1000" b="0" i="0" u="none" strike="noStrike" cap="none" normalizeH="0" baseline="0" smtClean="0">
                          <a:ln>
                            <a:noFill/>
                          </a:ln>
                          <a:solidFill>
                            <a:schemeClr val="tx1"/>
                          </a:solidFill>
                          <a:effectLst/>
                          <a:latin typeface="Times New Roman" pitchFamily="18" charset="0"/>
                          <a:cs typeface="Times New Roman" pitchFamily="18" charset="0"/>
                        </a:rPr>
                        <a:t>Atskirkite</a:t>
                      </a:r>
                    </a:p>
                    <a:p>
                      <a:pPr marL="0" marR="0" lvl="0" indent="0" algn="l" defTabSz="914400" rtl="0" eaLnBrk="0" fontAlgn="base" latinLnBrk="0" hangingPunct="0">
                        <a:lnSpc>
                          <a:spcPct val="100000"/>
                        </a:lnSpc>
                        <a:spcBef>
                          <a:spcPct val="0"/>
                        </a:spcBef>
                        <a:spcAft>
                          <a:spcPct val="0"/>
                        </a:spcAft>
                        <a:buClrTx/>
                        <a:buSzTx/>
                        <a:buFontTx/>
                        <a:buNone/>
                        <a:tabLst/>
                      </a:pPr>
                      <a:r>
                        <a:rPr kumimoji="0" lang="lt-LT" sz="1000" b="0" i="0" u="none" strike="noStrike" cap="none" normalizeH="0" baseline="0" smtClean="0">
                          <a:ln>
                            <a:noFill/>
                          </a:ln>
                          <a:solidFill>
                            <a:schemeClr val="tx1"/>
                          </a:solidFill>
                          <a:effectLst/>
                          <a:latin typeface="Times New Roman" pitchFamily="18" charset="0"/>
                          <a:cs typeface="Times New Roman" pitchFamily="18" charset="0"/>
                        </a:rPr>
                        <a:t>Išskirkite</a:t>
                      </a:r>
                    </a:p>
                    <a:p>
                      <a:pPr marL="0" marR="0" lvl="0" indent="0" algn="l" defTabSz="914400" rtl="0" eaLnBrk="0" fontAlgn="base" latinLnBrk="0" hangingPunct="0">
                        <a:lnSpc>
                          <a:spcPct val="100000"/>
                        </a:lnSpc>
                        <a:spcBef>
                          <a:spcPct val="0"/>
                        </a:spcBef>
                        <a:spcAft>
                          <a:spcPct val="0"/>
                        </a:spcAft>
                        <a:buClrTx/>
                        <a:buSzTx/>
                        <a:buFontTx/>
                        <a:buNone/>
                        <a:tabLst/>
                      </a:pPr>
                      <a:r>
                        <a:rPr kumimoji="0" lang="lt-LT" sz="1000" b="0" i="0" u="none" strike="noStrike" cap="none" normalizeH="0" baseline="0" smtClean="0">
                          <a:ln>
                            <a:noFill/>
                          </a:ln>
                          <a:solidFill>
                            <a:schemeClr val="tx1"/>
                          </a:solidFill>
                          <a:effectLst/>
                          <a:latin typeface="Times New Roman" pitchFamily="18" charset="0"/>
                          <a:cs typeface="Times New Roman" pitchFamily="18" charset="0"/>
                        </a:rPr>
                        <a:t>Atpažinkite</a:t>
                      </a:r>
                      <a:endParaRPr kumimoji="0" lang="lt-LT"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t-LT" sz="1000" b="0" i="0" u="none" strike="noStrike" cap="none" normalizeH="0" baseline="0" smtClean="0">
                          <a:ln>
                            <a:noFill/>
                          </a:ln>
                          <a:solidFill>
                            <a:schemeClr val="tx1"/>
                          </a:solidFill>
                          <a:effectLst/>
                          <a:latin typeface="Times New Roman" pitchFamily="18" charset="0"/>
                          <a:cs typeface="Times New Roman" pitchFamily="18" charset="0"/>
                        </a:rPr>
                        <a:t>Sukurkite</a:t>
                      </a:r>
                    </a:p>
                    <a:p>
                      <a:pPr marL="0" marR="0" lvl="0" indent="0" algn="l" defTabSz="914400" rtl="0" eaLnBrk="0" fontAlgn="base" latinLnBrk="0" hangingPunct="0">
                        <a:lnSpc>
                          <a:spcPct val="100000"/>
                        </a:lnSpc>
                        <a:spcBef>
                          <a:spcPct val="0"/>
                        </a:spcBef>
                        <a:spcAft>
                          <a:spcPct val="0"/>
                        </a:spcAft>
                        <a:buClrTx/>
                        <a:buSzTx/>
                        <a:buFontTx/>
                        <a:buNone/>
                        <a:tabLst/>
                      </a:pPr>
                      <a:r>
                        <a:rPr kumimoji="0" lang="lt-LT" sz="1000" b="0" i="0" u="none" strike="noStrike" cap="none" normalizeH="0" baseline="0" smtClean="0">
                          <a:ln>
                            <a:noFill/>
                          </a:ln>
                          <a:solidFill>
                            <a:schemeClr val="tx1"/>
                          </a:solidFill>
                          <a:effectLst/>
                          <a:latin typeface="Times New Roman" pitchFamily="18" charset="0"/>
                          <a:cs typeface="Times New Roman" pitchFamily="18" charset="0"/>
                        </a:rPr>
                        <a:t>Suformuluokite sprendimą</a:t>
                      </a:r>
                    </a:p>
                    <a:p>
                      <a:pPr marL="0" marR="0" lvl="0" indent="0" algn="l" defTabSz="914400" rtl="0" eaLnBrk="0" fontAlgn="base" latinLnBrk="0" hangingPunct="0">
                        <a:lnSpc>
                          <a:spcPct val="100000"/>
                        </a:lnSpc>
                        <a:spcBef>
                          <a:spcPct val="0"/>
                        </a:spcBef>
                        <a:spcAft>
                          <a:spcPct val="0"/>
                        </a:spcAft>
                        <a:buClrTx/>
                        <a:buSzTx/>
                        <a:buFontTx/>
                        <a:buNone/>
                        <a:tabLst/>
                      </a:pPr>
                      <a:r>
                        <a:rPr kumimoji="0" lang="lt-LT" sz="1000" b="0" i="0" u="none" strike="noStrike" cap="none" normalizeH="0" baseline="0" smtClean="0">
                          <a:ln>
                            <a:noFill/>
                          </a:ln>
                          <a:solidFill>
                            <a:schemeClr val="tx1"/>
                          </a:solidFill>
                          <a:effectLst/>
                          <a:latin typeface="Times New Roman" pitchFamily="18" charset="0"/>
                          <a:cs typeface="Times New Roman" pitchFamily="18" charset="0"/>
                        </a:rPr>
                        <a:t>Paruoškite</a:t>
                      </a:r>
                    </a:p>
                    <a:p>
                      <a:pPr marL="0" marR="0" lvl="0" indent="0" algn="l" defTabSz="914400" rtl="0" eaLnBrk="0" fontAlgn="base" latinLnBrk="0" hangingPunct="0">
                        <a:lnSpc>
                          <a:spcPct val="100000"/>
                        </a:lnSpc>
                        <a:spcBef>
                          <a:spcPct val="0"/>
                        </a:spcBef>
                        <a:spcAft>
                          <a:spcPct val="0"/>
                        </a:spcAft>
                        <a:buClrTx/>
                        <a:buSzTx/>
                        <a:buFontTx/>
                        <a:buNone/>
                        <a:tabLst/>
                      </a:pPr>
                      <a:r>
                        <a:rPr kumimoji="0" lang="lt-LT" sz="1000" b="0" i="0" u="none" strike="noStrike" cap="none" normalizeH="0" baseline="0" smtClean="0">
                          <a:ln>
                            <a:noFill/>
                          </a:ln>
                          <a:solidFill>
                            <a:schemeClr val="tx1"/>
                          </a:solidFill>
                          <a:effectLst/>
                          <a:latin typeface="Times New Roman" pitchFamily="18" charset="0"/>
                          <a:cs typeface="Times New Roman" pitchFamily="18" charset="0"/>
                        </a:rPr>
                        <a:t>Padarykite</a:t>
                      </a:r>
                    </a:p>
                    <a:p>
                      <a:pPr marL="0" marR="0" lvl="0" indent="0" algn="l" defTabSz="914400" rtl="0" eaLnBrk="0" fontAlgn="base" latinLnBrk="0" hangingPunct="0">
                        <a:lnSpc>
                          <a:spcPct val="100000"/>
                        </a:lnSpc>
                        <a:spcBef>
                          <a:spcPct val="0"/>
                        </a:spcBef>
                        <a:spcAft>
                          <a:spcPct val="0"/>
                        </a:spcAft>
                        <a:buClrTx/>
                        <a:buSzTx/>
                        <a:buFontTx/>
                        <a:buNone/>
                        <a:tabLst/>
                      </a:pPr>
                      <a:r>
                        <a:rPr kumimoji="0" lang="lt-LT" sz="1000" b="0" i="0" u="none" strike="noStrike" cap="none" normalizeH="0" baseline="0" smtClean="0">
                          <a:ln>
                            <a:noFill/>
                          </a:ln>
                          <a:solidFill>
                            <a:schemeClr val="tx1"/>
                          </a:solidFill>
                          <a:effectLst/>
                          <a:latin typeface="Times New Roman" pitchFamily="18" charset="0"/>
                          <a:cs typeface="Times New Roman" pitchFamily="18" charset="0"/>
                        </a:rPr>
                        <a:t>Numatykite planą</a:t>
                      </a:r>
                    </a:p>
                    <a:p>
                      <a:pPr marL="0" marR="0" lvl="0" indent="0" algn="l" defTabSz="914400" rtl="0" eaLnBrk="0" fontAlgn="base" latinLnBrk="0" hangingPunct="0">
                        <a:lnSpc>
                          <a:spcPct val="100000"/>
                        </a:lnSpc>
                        <a:spcBef>
                          <a:spcPct val="0"/>
                        </a:spcBef>
                        <a:spcAft>
                          <a:spcPct val="0"/>
                        </a:spcAft>
                        <a:buClrTx/>
                        <a:buSzTx/>
                        <a:buFontTx/>
                        <a:buNone/>
                        <a:tabLst/>
                      </a:pPr>
                      <a:r>
                        <a:rPr kumimoji="0" lang="lt-LT" sz="1000" b="0" i="0" u="none" strike="noStrike" cap="none" normalizeH="0" baseline="0" smtClean="0">
                          <a:ln>
                            <a:noFill/>
                          </a:ln>
                          <a:solidFill>
                            <a:schemeClr val="tx1"/>
                          </a:solidFill>
                          <a:effectLst/>
                          <a:latin typeface="Times New Roman" pitchFamily="18" charset="0"/>
                          <a:cs typeface="Times New Roman" pitchFamily="18" charset="0"/>
                        </a:rPr>
                        <a:t>Sujunkite</a:t>
                      </a:r>
                    </a:p>
                    <a:p>
                      <a:pPr marL="0" marR="0" lvl="0" indent="0" algn="l" defTabSz="914400" rtl="0" eaLnBrk="0" fontAlgn="base" latinLnBrk="0" hangingPunct="0">
                        <a:lnSpc>
                          <a:spcPct val="100000"/>
                        </a:lnSpc>
                        <a:spcBef>
                          <a:spcPct val="0"/>
                        </a:spcBef>
                        <a:spcAft>
                          <a:spcPct val="0"/>
                        </a:spcAft>
                        <a:buClrTx/>
                        <a:buSzTx/>
                        <a:buFontTx/>
                        <a:buNone/>
                        <a:tabLst/>
                      </a:pPr>
                      <a:r>
                        <a:rPr kumimoji="0" lang="lt-LT" sz="1000" b="0" i="0" u="none" strike="noStrike" cap="none" normalizeH="0" baseline="0" smtClean="0">
                          <a:ln>
                            <a:noFill/>
                          </a:ln>
                          <a:solidFill>
                            <a:schemeClr val="tx1"/>
                          </a:solidFill>
                          <a:effectLst/>
                          <a:latin typeface="Times New Roman" pitchFamily="18" charset="0"/>
                          <a:cs typeface="Times New Roman" pitchFamily="18" charset="0"/>
                        </a:rPr>
                        <a:t>Susiekite</a:t>
                      </a:r>
                    </a:p>
                    <a:p>
                      <a:pPr marL="0" marR="0" lvl="0" indent="0" algn="l" defTabSz="914400" rtl="0" eaLnBrk="0" fontAlgn="base" latinLnBrk="0" hangingPunct="0">
                        <a:lnSpc>
                          <a:spcPct val="100000"/>
                        </a:lnSpc>
                        <a:spcBef>
                          <a:spcPct val="0"/>
                        </a:spcBef>
                        <a:spcAft>
                          <a:spcPct val="0"/>
                        </a:spcAft>
                        <a:buClrTx/>
                        <a:buSzTx/>
                        <a:buFontTx/>
                        <a:buNone/>
                        <a:tabLst/>
                      </a:pPr>
                      <a:r>
                        <a:rPr kumimoji="0" lang="lt-LT" sz="1000" b="0" i="0" u="none" strike="noStrike" cap="none" normalizeH="0" baseline="0" smtClean="0">
                          <a:ln>
                            <a:noFill/>
                          </a:ln>
                          <a:solidFill>
                            <a:schemeClr val="tx1"/>
                          </a:solidFill>
                          <a:effectLst/>
                          <a:latin typeface="Times New Roman" pitchFamily="18" charset="0"/>
                          <a:cs typeface="Times New Roman" pitchFamily="18" charset="0"/>
                        </a:rPr>
                        <a:t>Išplėskite</a:t>
                      </a:r>
                    </a:p>
                    <a:p>
                      <a:pPr marL="0" marR="0" lvl="0" indent="0" algn="l" defTabSz="914400" rtl="0" eaLnBrk="0" fontAlgn="base" latinLnBrk="0" hangingPunct="0">
                        <a:lnSpc>
                          <a:spcPct val="100000"/>
                        </a:lnSpc>
                        <a:spcBef>
                          <a:spcPct val="0"/>
                        </a:spcBef>
                        <a:spcAft>
                          <a:spcPct val="0"/>
                        </a:spcAft>
                        <a:buClrTx/>
                        <a:buSzTx/>
                        <a:buFontTx/>
                        <a:buNone/>
                        <a:tabLst/>
                      </a:pPr>
                      <a:r>
                        <a:rPr kumimoji="0" lang="lt-LT" sz="1000" b="0" i="0" u="none" strike="noStrike" cap="none" normalizeH="0" baseline="0" smtClean="0">
                          <a:ln>
                            <a:noFill/>
                          </a:ln>
                          <a:solidFill>
                            <a:schemeClr val="tx1"/>
                          </a:solidFill>
                          <a:effectLst/>
                          <a:latin typeface="Times New Roman" pitchFamily="18" charset="0"/>
                          <a:cs typeface="Times New Roman" pitchFamily="18" charset="0"/>
                        </a:rPr>
                        <a:t>Išskleiskite</a:t>
                      </a:r>
                    </a:p>
                    <a:p>
                      <a:pPr marL="0" marR="0" lvl="0" indent="0" algn="l" defTabSz="914400" rtl="0" eaLnBrk="0" fontAlgn="base" latinLnBrk="0" hangingPunct="0">
                        <a:lnSpc>
                          <a:spcPct val="100000"/>
                        </a:lnSpc>
                        <a:spcBef>
                          <a:spcPct val="0"/>
                        </a:spcBef>
                        <a:spcAft>
                          <a:spcPct val="0"/>
                        </a:spcAft>
                        <a:buClrTx/>
                        <a:buSzTx/>
                        <a:buFontTx/>
                        <a:buNone/>
                        <a:tabLst/>
                      </a:pPr>
                      <a:r>
                        <a:rPr kumimoji="0" lang="lt-LT" sz="1000" b="0" i="0" u="none" strike="noStrike" cap="none" normalizeH="0" baseline="0" smtClean="0">
                          <a:ln>
                            <a:noFill/>
                          </a:ln>
                          <a:solidFill>
                            <a:schemeClr val="tx1"/>
                          </a:solidFill>
                          <a:effectLst/>
                          <a:latin typeface="Times New Roman" pitchFamily="18" charset="0"/>
                          <a:cs typeface="Times New Roman" pitchFamily="18" charset="0"/>
                        </a:rPr>
                        <a:t>Išdėstykite</a:t>
                      </a:r>
                    </a:p>
                    <a:p>
                      <a:pPr marL="0" marR="0" lvl="0" indent="0" algn="l" defTabSz="914400" rtl="0" eaLnBrk="0" fontAlgn="base" latinLnBrk="0" hangingPunct="0">
                        <a:lnSpc>
                          <a:spcPct val="100000"/>
                        </a:lnSpc>
                        <a:spcBef>
                          <a:spcPct val="0"/>
                        </a:spcBef>
                        <a:spcAft>
                          <a:spcPct val="0"/>
                        </a:spcAft>
                        <a:buClrTx/>
                        <a:buSzTx/>
                        <a:buFontTx/>
                        <a:buNone/>
                        <a:tabLst/>
                      </a:pPr>
                      <a:r>
                        <a:rPr kumimoji="0" lang="lt-LT" sz="1000" b="0" i="0" u="none" strike="noStrike" cap="none" normalizeH="0" baseline="0" smtClean="0">
                          <a:ln>
                            <a:noFill/>
                          </a:ln>
                          <a:solidFill>
                            <a:schemeClr val="tx1"/>
                          </a:solidFill>
                          <a:effectLst/>
                          <a:latin typeface="Times New Roman" pitchFamily="18" charset="0"/>
                          <a:cs typeface="Times New Roman" pitchFamily="18" charset="0"/>
                        </a:rPr>
                        <a:t>Apibendrinkite</a:t>
                      </a:r>
                      <a:endParaRPr kumimoji="0" lang="lt-LT"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t-LT" sz="1000" b="0" i="0" u="none" strike="noStrike" cap="none" normalizeH="0" baseline="0" smtClean="0">
                          <a:ln>
                            <a:noFill/>
                          </a:ln>
                          <a:solidFill>
                            <a:schemeClr val="tx1"/>
                          </a:solidFill>
                          <a:effectLst/>
                          <a:latin typeface="Times New Roman" pitchFamily="18" charset="0"/>
                          <a:cs typeface="Times New Roman" pitchFamily="18" charset="0"/>
                        </a:rPr>
                        <a:t>Pasirinkite</a:t>
                      </a:r>
                    </a:p>
                    <a:p>
                      <a:pPr marL="0" marR="0" lvl="0" indent="0" algn="l" defTabSz="914400" rtl="0" eaLnBrk="0" fontAlgn="base" latinLnBrk="0" hangingPunct="0">
                        <a:lnSpc>
                          <a:spcPct val="100000"/>
                        </a:lnSpc>
                        <a:spcBef>
                          <a:spcPct val="0"/>
                        </a:spcBef>
                        <a:spcAft>
                          <a:spcPct val="0"/>
                        </a:spcAft>
                        <a:buClrTx/>
                        <a:buSzTx/>
                        <a:buFontTx/>
                        <a:buNone/>
                        <a:tabLst/>
                      </a:pPr>
                      <a:r>
                        <a:rPr kumimoji="0" lang="lt-LT" sz="1000" b="0" i="0" u="none" strike="noStrike" cap="none" normalizeH="0" baseline="0" smtClean="0">
                          <a:ln>
                            <a:noFill/>
                          </a:ln>
                          <a:solidFill>
                            <a:schemeClr val="tx1"/>
                          </a:solidFill>
                          <a:effectLst/>
                          <a:latin typeface="Times New Roman" pitchFamily="18" charset="0"/>
                          <a:cs typeface="Times New Roman" pitchFamily="18" charset="0"/>
                        </a:rPr>
                        <a:t>Nuspręskite</a:t>
                      </a:r>
                    </a:p>
                    <a:p>
                      <a:pPr marL="0" marR="0" lvl="0" indent="0" algn="l" defTabSz="914400" rtl="0" eaLnBrk="0" fontAlgn="base" latinLnBrk="0" hangingPunct="0">
                        <a:lnSpc>
                          <a:spcPct val="100000"/>
                        </a:lnSpc>
                        <a:spcBef>
                          <a:spcPct val="0"/>
                        </a:spcBef>
                        <a:spcAft>
                          <a:spcPct val="0"/>
                        </a:spcAft>
                        <a:buClrTx/>
                        <a:buSzTx/>
                        <a:buFontTx/>
                        <a:buNone/>
                        <a:tabLst/>
                      </a:pPr>
                      <a:r>
                        <a:rPr kumimoji="0" lang="lt-LT" sz="1000" b="0" i="0" u="none" strike="noStrike" cap="none" normalizeH="0" baseline="0" smtClean="0">
                          <a:ln>
                            <a:noFill/>
                          </a:ln>
                          <a:solidFill>
                            <a:schemeClr val="tx1"/>
                          </a:solidFill>
                          <a:effectLst/>
                          <a:latin typeface="Times New Roman" pitchFamily="18" charset="0"/>
                          <a:cs typeface="Times New Roman" pitchFamily="18" charset="0"/>
                        </a:rPr>
                        <a:t>Nutarkite</a:t>
                      </a:r>
                    </a:p>
                    <a:p>
                      <a:pPr marL="0" marR="0" lvl="0" indent="0" algn="l" defTabSz="914400" rtl="0" eaLnBrk="0" fontAlgn="base" latinLnBrk="0" hangingPunct="0">
                        <a:lnSpc>
                          <a:spcPct val="100000"/>
                        </a:lnSpc>
                        <a:spcBef>
                          <a:spcPct val="0"/>
                        </a:spcBef>
                        <a:spcAft>
                          <a:spcPct val="0"/>
                        </a:spcAft>
                        <a:buClrTx/>
                        <a:buSzTx/>
                        <a:buFontTx/>
                        <a:buNone/>
                        <a:tabLst/>
                      </a:pPr>
                      <a:r>
                        <a:rPr kumimoji="0" lang="lt-LT" sz="1000" b="0" i="0" u="none" strike="noStrike" cap="none" normalizeH="0" baseline="0" smtClean="0">
                          <a:ln>
                            <a:noFill/>
                          </a:ln>
                          <a:solidFill>
                            <a:schemeClr val="tx1"/>
                          </a:solidFill>
                          <a:effectLst/>
                          <a:latin typeface="Times New Roman" pitchFamily="18" charset="0"/>
                          <a:cs typeface="Times New Roman" pitchFamily="18" charset="0"/>
                        </a:rPr>
                        <a:t>Įvertinkite</a:t>
                      </a:r>
                    </a:p>
                    <a:p>
                      <a:pPr marL="0" marR="0" lvl="0" indent="0" algn="l" defTabSz="914400" rtl="0" eaLnBrk="0" fontAlgn="base" latinLnBrk="0" hangingPunct="0">
                        <a:lnSpc>
                          <a:spcPct val="100000"/>
                        </a:lnSpc>
                        <a:spcBef>
                          <a:spcPct val="0"/>
                        </a:spcBef>
                        <a:spcAft>
                          <a:spcPct val="0"/>
                        </a:spcAft>
                        <a:buClrTx/>
                        <a:buSzTx/>
                        <a:buFontTx/>
                        <a:buNone/>
                        <a:tabLst/>
                      </a:pPr>
                      <a:r>
                        <a:rPr kumimoji="0" lang="lt-LT" sz="1000" b="0" i="0" u="none" strike="noStrike" cap="none" normalizeH="0" baseline="0" smtClean="0">
                          <a:ln>
                            <a:noFill/>
                          </a:ln>
                          <a:solidFill>
                            <a:schemeClr val="tx1"/>
                          </a:solidFill>
                          <a:effectLst/>
                          <a:latin typeface="Times New Roman" pitchFamily="18" charset="0"/>
                          <a:cs typeface="Times New Roman" pitchFamily="18" charset="0"/>
                        </a:rPr>
                        <a:t>Prieikite prie išvados</a:t>
                      </a:r>
                    </a:p>
                    <a:p>
                      <a:pPr marL="0" marR="0" lvl="0" indent="0" algn="l" defTabSz="914400" rtl="0" eaLnBrk="0" fontAlgn="base" latinLnBrk="0" hangingPunct="0">
                        <a:lnSpc>
                          <a:spcPct val="100000"/>
                        </a:lnSpc>
                        <a:spcBef>
                          <a:spcPct val="0"/>
                        </a:spcBef>
                        <a:spcAft>
                          <a:spcPct val="0"/>
                        </a:spcAft>
                        <a:buClrTx/>
                        <a:buSzTx/>
                        <a:buFontTx/>
                        <a:buNone/>
                        <a:tabLst/>
                      </a:pPr>
                      <a:r>
                        <a:rPr kumimoji="0" lang="lt-LT" sz="1000" b="0" i="0" u="none" strike="noStrike" cap="none" normalizeH="0" baseline="0" smtClean="0">
                          <a:ln>
                            <a:noFill/>
                          </a:ln>
                          <a:solidFill>
                            <a:schemeClr val="tx1"/>
                          </a:solidFill>
                          <a:effectLst/>
                          <a:latin typeface="Times New Roman" pitchFamily="18" charset="0"/>
                          <a:cs typeface="Times New Roman" pitchFamily="18" charset="0"/>
                        </a:rPr>
                        <a:t>Pasakykite savo nuomonę</a:t>
                      </a:r>
                      <a:endParaRPr kumimoji="0" lang="lt-LT"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362075">
                <a:tc vMerge="1">
                  <a:txBody>
                    <a:bodyPr/>
                    <a:lstStyle/>
                    <a:p>
                      <a:endParaRPr lang="lt-LT"/>
                    </a:p>
                  </a:txBody>
                  <a:tcPr/>
                </a:tc>
                <a:tc vMerge="1">
                  <a:txBody>
                    <a:bodyPr/>
                    <a:lstStyle/>
                    <a:p>
                      <a:endParaRPr lang="lt-LT"/>
                    </a:p>
                  </a:txBody>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t-LT" sz="1000" b="0" i="0" u="sng" strike="noStrike" cap="none" normalizeH="0" baseline="0" smtClean="0">
                          <a:ln>
                            <a:noFill/>
                          </a:ln>
                          <a:solidFill>
                            <a:schemeClr val="tx1"/>
                          </a:solidFill>
                          <a:effectLst/>
                          <a:latin typeface="Times New Roman" pitchFamily="18" charset="0"/>
                          <a:cs typeface="Times New Roman" pitchFamily="18" charset="0"/>
                        </a:rPr>
                        <a:t>Pastabos:</a:t>
                      </a:r>
                      <a:endParaRPr kumimoji="0" lang="lt-LT"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t-LT" sz="1000" b="0" i="0" u="none" strike="noStrike" cap="none" normalizeH="0" baseline="0" smtClean="0">
                          <a:ln>
                            <a:noFill/>
                          </a:ln>
                          <a:solidFill>
                            <a:schemeClr val="tx1"/>
                          </a:solidFill>
                          <a:effectLst/>
                          <a:latin typeface="Times New Roman" pitchFamily="18" charset="0"/>
                          <a:cs typeface="Times New Roman" pitchFamily="18" charset="0"/>
                        </a:rPr>
                        <a:t>    B.S.Bloom taksonomija neapima kūrybiško ir divergentinio mąstymo, t.y. mąstymo, kuris išeina už vienintelio, riboto, tradiciško, visuotinai pripažinto „teisingo atsakymo” siekimo ribų. Kūrybinis mąstymas – tai naujų idėjų, neįprastų problemų sprendimų, naujo jau esamų dalių ar idėjų siejimo ieškojimas. Divergentinis mąstymas yra atviras, neišbaigtas, nekonvencionalus, netradicinis.</a:t>
                      </a:r>
                    </a:p>
                    <a:p>
                      <a:pPr marL="0" marR="0" lvl="0" indent="0" algn="l" defTabSz="914400" rtl="0" eaLnBrk="0" fontAlgn="base" latinLnBrk="0" hangingPunct="0">
                        <a:lnSpc>
                          <a:spcPct val="100000"/>
                        </a:lnSpc>
                        <a:spcBef>
                          <a:spcPct val="0"/>
                        </a:spcBef>
                        <a:spcAft>
                          <a:spcPct val="0"/>
                        </a:spcAft>
                        <a:buClrTx/>
                        <a:buSzTx/>
                        <a:buFontTx/>
                        <a:buNone/>
                        <a:tabLst/>
                      </a:pPr>
                      <a:r>
                        <a:rPr kumimoji="0" lang="lt-LT" sz="1000" b="0" i="0" u="none" strike="noStrike" cap="none" normalizeH="0" baseline="0" smtClean="0">
                          <a:ln>
                            <a:noFill/>
                          </a:ln>
                          <a:solidFill>
                            <a:schemeClr val="tx1"/>
                          </a:solidFill>
                          <a:effectLst/>
                          <a:latin typeface="Times New Roman" pitchFamily="18" charset="0"/>
                          <a:cs typeface="Times New Roman" pitchFamily="18" charset="0"/>
                        </a:rPr>
                        <a:t>Šis mąstymas skatinamas klausimais: 1. Kokiais dar būdais tai gali būti atlikta? 2. Kokiais būdais, priemonėmis galėtume ištaisyti silpnąsias šio plano savybes? 3. Ar mes išbandėme viską, kas gali būti išbandyta? Kaip pasiekti, kad mūsų planai, idėjos būtų realizuojami, veiksmingi?</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lt-LT"/>
                    </a:p>
                  </a:txBody>
                  <a:tcPr/>
                </a:tc>
                <a:tc hMerge="1">
                  <a:txBody>
                    <a:bodyPr/>
                    <a:lstStyle/>
                    <a:p>
                      <a:endParaRPr lang="lt-LT"/>
                    </a:p>
                  </a:txBody>
                  <a:tcPr/>
                </a:tc>
                <a:tc hMerge="1">
                  <a:txBody>
                    <a:bodyPr/>
                    <a:lstStyle/>
                    <a:p>
                      <a:endParaRPr lang="lt-LT"/>
                    </a:p>
                  </a:txBody>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kaidrės numerio vietos rezervavimo ženklas 5"/>
          <p:cNvSpPr>
            <a:spLocks noGrp="1"/>
          </p:cNvSpPr>
          <p:nvPr>
            <p:ph type="sldNum" sz="quarter" idx="12"/>
          </p:nvPr>
        </p:nvSpPr>
        <p:spPr/>
        <p:txBody>
          <a:bodyPr/>
          <a:lstStyle/>
          <a:p>
            <a:fld id="{8D4BA4C3-8EC3-4C3A-A060-B40608533D98}" type="slidenum">
              <a:rPr lang="en-US" altLang="en-US"/>
              <a:pPr/>
              <a:t>19</a:t>
            </a:fld>
            <a:endParaRPr lang="en-US" altLang="en-US"/>
          </a:p>
        </p:txBody>
      </p:sp>
      <p:sp>
        <p:nvSpPr>
          <p:cNvPr id="649218" name="Rectangle 2"/>
          <p:cNvSpPr>
            <a:spLocks noGrp="1" noChangeArrowheads="1"/>
          </p:cNvSpPr>
          <p:nvPr>
            <p:ph type="title"/>
          </p:nvPr>
        </p:nvSpPr>
        <p:spPr>
          <a:xfrm>
            <a:off x="457200" y="277813"/>
            <a:ext cx="8229600" cy="919162"/>
          </a:xfrm>
        </p:spPr>
        <p:txBody>
          <a:bodyPr/>
          <a:lstStyle/>
          <a:p>
            <a:pPr algn="ctr"/>
            <a:r>
              <a:rPr lang="lt-LT" b="1"/>
              <a:t>Pamokos uždavinį sudaro:</a:t>
            </a:r>
            <a:endParaRPr lang="en-GB" b="1"/>
          </a:p>
        </p:txBody>
      </p:sp>
      <p:sp>
        <p:nvSpPr>
          <p:cNvPr id="649219" name="Rectangle 3"/>
          <p:cNvSpPr>
            <a:spLocks noGrp="1" noChangeArrowheads="1"/>
          </p:cNvSpPr>
          <p:nvPr>
            <p:ph type="body" idx="1"/>
          </p:nvPr>
        </p:nvSpPr>
        <p:spPr/>
        <p:txBody>
          <a:bodyPr/>
          <a:lstStyle/>
          <a:p>
            <a:endParaRPr lang="lt-LT" sz="3400"/>
          </a:p>
          <a:p>
            <a:r>
              <a:rPr lang="lt-LT" sz="3400" b="1" u="sng">
                <a:latin typeface="Times New Roman" pitchFamily="18" charset="0"/>
              </a:rPr>
              <a:t>Sąlygos</a:t>
            </a:r>
          </a:p>
          <a:p>
            <a:r>
              <a:rPr lang="lt-LT" sz="3400" b="1">
                <a:latin typeface="Times New Roman" pitchFamily="18" charset="0"/>
              </a:rPr>
              <a:t>Mokinių </a:t>
            </a:r>
            <a:r>
              <a:rPr lang="lt-LT" sz="3400" b="1" u="sng">
                <a:latin typeface="Times New Roman" pitchFamily="18" charset="0"/>
              </a:rPr>
              <a:t>veikla</a:t>
            </a:r>
          </a:p>
          <a:p>
            <a:r>
              <a:rPr lang="lt-LT" sz="3400" b="1">
                <a:latin typeface="Times New Roman" pitchFamily="18" charset="0"/>
              </a:rPr>
              <a:t>Tos veiklos </a:t>
            </a:r>
            <a:r>
              <a:rPr lang="lt-LT" sz="3400" b="1" u="sng">
                <a:latin typeface="Times New Roman" pitchFamily="18" charset="0"/>
              </a:rPr>
              <a:t>rezultatas</a:t>
            </a:r>
          </a:p>
          <a:p>
            <a:r>
              <a:rPr lang="lt-LT" sz="3400" b="1">
                <a:latin typeface="Times New Roman" pitchFamily="18" charset="0"/>
              </a:rPr>
              <a:t>Rezultato pamatavimo </a:t>
            </a:r>
            <a:r>
              <a:rPr lang="lt-LT" sz="3400" b="1" u="sng">
                <a:latin typeface="Times New Roman" pitchFamily="18" charset="0"/>
              </a:rPr>
              <a:t>kriterijai</a:t>
            </a:r>
            <a:endParaRPr lang="en-GB" sz="3400" b="1" u="sng">
              <a:latin typeface="Times New Roman" pitchFamily="18"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49218">
                                            <p:txEl>
                                              <p:pRg st="0" end="0"/>
                                            </p:txEl>
                                          </p:spTgt>
                                        </p:tgtEl>
                                        <p:attrNameLst>
                                          <p:attrName>style.visibility</p:attrName>
                                        </p:attrNameLst>
                                      </p:cBhvr>
                                      <p:to>
                                        <p:strVal val="visible"/>
                                      </p:to>
                                    </p:set>
                                    <p:anim calcmode="lin" valueType="num">
                                      <p:cBhvr additive="base">
                                        <p:cTn id="7" dur="500" fill="hold"/>
                                        <p:tgtEl>
                                          <p:spTgt spid="64921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4921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49219">
                                            <p:txEl>
                                              <p:pRg st="1" end="1"/>
                                            </p:txEl>
                                          </p:spTgt>
                                        </p:tgtEl>
                                        <p:attrNameLst>
                                          <p:attrName>style.visibility</p:attrName>
                                        </p:attrNameLst>
                                      </p:cBhvr>
                                      <p:to>
                                        <p:strVal val="visible"/>
                                      </p:to>
                                    </p:set>
                                    <p:anim calcmode="lin" valueType="num">
                                      <p:cBhvr additive="base">
                                        <p:cTn id="13" dur="500" fill="hold"/>
                                        <p:tgtEl>
                                          <p:spTgt spid="64921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4921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49219">
                                            <p:txEl>
                                              <p:pRg st="2" end="2"/>
                                            </p:txEl>
                                          </p:spTgt>
                                        </p:tgtEl>
                                        <p:attrNameLst>
                                          <p:attrName>style.visibility</p:attrName>
                                        </p:attrNameLst>
                                      </p:cBhvr>
                                      <p:to>
                                        <p:strVal val="visible"/>
                                      </p:to>
                                    </p:set>
                                    <p:anim calcmode="lin" valueType="num">
                                      <p:cBhvr additive="base">
                                        <p:cTn id="19" dur="500" fill="hold"/>
                                        <p:tgtEl>
                                          <p:spTgt spid="64921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4921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49219">
                                            <p:txEl>
                                              <p:pRg st="3" end="3"/>
                                            </p:txEl>
                                          </p:spTgt>
                                        </p:tgtEl>
                                        <p:attrNameLst>
                                          <p:attrName>style.visibility</p:attrName>
                                        </p:attrNameLst>
                                      </p:cBhvr>
                                      <p:to>
                                        <p:strVal val="visible"/>
                                      </p:to>
                                    </p:set>
                                    <p:anim calcmode="lin" valueType="num">
                                      <p:cBhvr additive="base">
                                        <p:cTn id="25" dur="500" fill="hold"/>
                                        <p:tgtEl>
                                          <p:spTgt spid="64921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4921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49219">
                                            <p:txEl>
                                              <p:pRg st="4" end="4"/>
                                            </p:txEl>
                                          </p:spTgt>
                                        </p:tgtEl>
                                        <p:attrNameLst>
                                          <p:attrName>style.visibility</p:attrName>
                                        </p:attrNameLst>
                                      </p:cBhvr>
                                      <p:to>
                                        <p:strVal val="visible"/>
                                      </p:to>
                                    </p:set>
                                    <p:anim calcmode="lin" valueType="num">
                                      <p:cBhvr additive="base">
                                        <p:cTn id="31" dur="500" fill="hold"/>
                                        <p:tgtEl>
                                          <p:spTgt spid="64921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4921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9218" grpId="0" build="p" autoUpdateAnimBg="0"/>
      <p:bldP spid="649219"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p:cNvSpPr>
            <a:spLocks noGrp="1"/>
          </p:cNvSpPr>
          <p:nvPr>
            <p:ph idx="1"/>
          </p:nvPr>
        </p:nvSpPr>
        <p:spPr>
          <a:xfrm>
            <a:off x="457200" y="5661248"/>
            <a:ext cx="8229600" cy="1196752"/>
          </a:xfrm>
        </p:spPr>
        <p:txBody>
          <a:bodyPr/>
          <a:lstStyle/>
          <a:p>
            <a:pPr marL="0" indent="0">
              <a:buNone/>
            </a:pPr>
            <a:r>
              <a:rPr lang="lt-LT" b="1" dirty="0" smtClean="0">
                <a:solidFill>
                  <a:schemeClr val="tx2">
                    <a:lumMod val="75000"/>
                  </a:schemeClr>
                </a:solidFill>
              </a:rPr>
              <a:t> </a:t>
            </a:r>
            <a:r>
              <a:rPr lang="lt-LT" sz="1600" b="1" dirty="0">
                <a:solidFill>
                  <a:schemeClr val="tx2">
                    <a:lumMod val="50000"/>
                  </a:schemeClr>
                </a:solidFill>
              </a:rPr>
              <a:t>Kad ir kaip mums nepatiktų vienokia ar kitokia veikla, kad ir kaip trūktų valios, 20 minučių mes galime tai ištverti. To žinojimas, to sau priminimas yra veiksminga pagalba tuomet jei nesiryžtame kažko pradėti, jei mus apėmusi tinginystė ar tiesiog trūksta motyvacijos.</a:t>
            </a:r>
          </a:p>
        </p:txBody>
      </p:sp>
      <p:sp>
        <p:nvSpPr>
          <p:cNvPr id="2" name="Stačiakampis 1"/>
          <p:cNvSpPr/>
          <p:nvPr/>
        </p:nvSpPr>
        <p:spPr>
          <a:xfrm>
            <a:off x="2286000" y="2551837"/>
            <a:ext cx="4572000" cy="369332"/>
          </a:xfrm>
          <a:prstGeom prst="rect">
            <a:avLst/>
          </a:prstGeom>
        </p:spPr>
        <p:txBody>
          <a:bodyPr>
            <a:spAutoFit/>
          </a:bodyPr>
          <a:lstStyle/>
          <a:p>
            <a:r>
              <a:rPr lang="lt-LT" dirty="0"/>
              <a:t>, </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0362" y="66619"/>
            <a:ext cx="5995553" cy="5709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53597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kaidrės numerio vietos rezervavimo ženklas 5"/>
          <p:cNvSpPr>
            <a:spLocks noGrp="1"/>
          </p:cNvSpPr>
          <p:nvPr>
            <p:ph type="sldNum" sz="quarter" idx="12"/>
          </p:nvPr>
        </p:nvSpPr>
        <p:spPr/>
        <p:txBody>
          <a:bodyPr/>
          <a:lstStyle/>
          <a:p>
            <a:fld id="{AFE1B92B-DDC0-42D1-9D40-E63EC3B37B8F}" type="slidenum">
              <a:rPr lang="en-US" altLang="en-US"/>
              <a:pPr/>
              <a:t>20</a:t>
            </a:fld>
            <a:endParaRPr lang="en-US" altLang="en-US"/>
          </a:p>
        </p:txBody>
      </p:sp>
      <p:sp>
        <p:nvSpPr>
          <p:cNvPr id="650242" name="Rectangle 2"/>
          <p:cNvSpPr>
            <a:spLocks noGrp="1" noChangeArrowheads="1"/>
          </p:cNvSpPr>
          <p:nvPr>
            <p:ph type="title"/>
          </p:nvPr>
        </p:nvSpPr>
        <p:spPr>
          <a:xfrm>
            <a:off x="554038" y="277813"/>
            <a:ext cx="8132762" cy="698500"/>
          </a:xfrm>
        </p:spPr>
        <p:txBody>
          <a:bodyPr/>
          <a:lstStyle/>
          <a:p>
            <a:pPr algn="ctr"/>
            <a:r>
              <a:rPr lang="lt-LT" b="1"/>
              <a:t>Pamokos uždavinys</a:t>
            </a:r>
          </a:p>
        </p:txBody>
      </p:sp>
      <p:graphicFrame>
        <p:nvGraphicFramePr>
          <p:cNvPr id="650273" name="Group 33"/>
          <p:cNvGraphicFramePr>
            <a:graphicFrameLocks noGrp="1"/>
          </p:cNvGraphicFramePr>
          <p:nvPr>
            <p:ph type="tbl" idx="1"/>
          </p:nvPr>
        </p:nvGraphicFramePr>
        <p:xfrm>
          <a:off x="395288" y="1341438"/>
          <a:ext cx="8353425" cy="4792662"/>
        </p:xfrm>
        <a:graphic>
          <a:graphicData uri="http://schemas.openxmlformats.org/drawingml/2006/table">
            <a:tbl>
              <a:tblPr/>
              <a:tblGrid>
                <a:gridCol w="2441575">
                  <a:extLst>
                    <a:ext uri="{9D8B030D-6E8A-4147-A177-3AD203B41FA5}">
                      <a16:colId xmlns:a16="http://schemas.microsoft.com/office/drawing/2014/main" val="20000"/>
                    </a:ext>
                  </a:extLst>
                </a:gridCol>
                <a:gridCol w="3127375">
                  <a:extLst>
                    <a:ext uri="{9D8B030D-6E8A-4147-A177-3AD203B41FA5}">
                      <a16:colId xmlns:a16="http://schemas.microsoft.com/office/drawing/2014/main" val="20001"/>
                    </a:ext>
                  </a:extLst>
                </a:gridCol>
                <a:gridCol w="2784475">
                  <a:extLst>
                    <a:ext uri="{9D8B030D-6E8A-4147-A177-3AD203B41FA5}">
                      <a16:colId xmlns:a16="http://schemas.microsoft.com/office/drawing/2014/main" val="20002"/>
                    </a:ext>
                  </a:extLst>
                </a:gridCol>
              </a:tblGrid>
              <a:tr h="129540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lt-LT" sz="2600" b="1"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lt-LT" sz="2600" b="1" i="0" u="none" strike="noStrike" cap="none" normalizeH="0" baseline="0" smtClean="0">
                          <a:ln>
                            <a:noFill/>
                          </a:ln>
                          <a:solidFill>
                            <a:schemeClr val="tx1"/>
                          </a:solidFill>
                          <a:effectLst/>
                          <a:latin typeface="Times New Roman" pitchFamily="18" charset="0"/>
                        </a:rPr>
                        <a:t>Sąlygos</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lt-LT" sz="26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636D"/>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lt-LT" sz="2600" b="1"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lt-LT" sz="2600" b="1" i="0" u="none" strike="noStrike" cap="none" normalizeH="0" baseline="0" smtClean="0">
                          <a:ln>
                            <a:noFill/>
                          </a:ln>
                          <a:solidFill>
                            <a:schemeClr val="tx1"/>
                          </a:solidFill>
                          <a:effectLst/>
                          <a:latin typeface="Times New Roman" pitchFamily="18" charset="0"/>
                        </a:rPr>
                        <a:t>Kuo naudodamiesi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636D"/>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lt-LT" sz="2200" b="1" i="0" u="none" strike="noStrike" cap="none" normalizeH="0" baseline="0" smtClean="0">
                          <a:ln>
                            <a:noFill/>
                          </a:ln>
                          <a:solidFill>
                            <a:schemeClr val="tx1"/>
                          </a:solidFill>
                          <a:effectLst/>
                          <a:latin typeface="Times New Roman" pitchFamily="18" charset="0"/>
                        </a:rPr>
                        <a:t>Priemonės, šaltiniai, žinios, gebėjimai, nuostatos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636D"/>
                    </a:solidFill>
                  </a:tcPr>
                </a:tc>
                <a:extLst>
                  <a:ext uri="{0D108BD9-81ED-4DB2-BD59-A6C34878D82A}">
                    <a16:rowId xmlns:a16="http://schemas.microsoft.com/office/drawing/2014/main" val="10000"/>
                  </a:ext>
                </a:extLst>
              </a:tr>
              <a:tr h="785813">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lt-LT" sz="2600" b="1" i="0" u="none" strike="noStrike" cap="none" normalizeH="0" baseline="0" smtClean="0">
                          <a:ln>
                            <a:noFill/>
                          </a:ln>
                          <a:solidFill>
                            <a:srgbClr val="800000"/>
                          </a:solidFill>
                          <a:effectLst/>
                          <a:latin typeface="Times New Roman" pitchFamily="18" charset="0"/>
                        </a:rPr>
                        <a:t>Mokinių veikla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DBDA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lt-LT" sz="2600" b="1" i="0" u="none" strike="noStrike" cap="none" normalizeH="0" baseline="0" smtClean="0">
                          <a:ln>
                            <a:noFill/>
                          </a:ln>
                          <a:solidFill>
                            <a:srgbClr val="800000"/>
                          </a:solidFill>
                          <a:effectLst/>
                          <a:latin typeface="Times New Roman" pitchFamily="18" charset="0"/>
                        </a:rPr>
                        <a:t>Kaip dirbdami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DBDA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lt-LT" sz="2600" b="1" i="0" u="none" strike="noStrike" cap="none" normalizeH="0" baseline="0" smtClean="0">
                          <a:ln>
                            <a:noFill/>
                          </a:ln>
                          <a:solidFill>
                            <a:srgbClr val="800000"/>
                          </a:solidFill>
                          <a:effectLst/>
                          <a:latin typeface="Times New Roman" pitchFamily="18" charset="0"/>
                        </a:rPr>
                        <a:t>Metodai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DBDA2"/>
                    </a:solidFill>
                  </a:tcPr>
                </a:tc>
                <a:extLst>
                  <a:ext uri="{0D108BD9-81ED-4DB2-BD59-A6C34878D82A}">
                    <a16:rowId xmlns:a16="http://schemas.microsoft.com/office/drawing/2014/main" val="10001"/>
                  </a:ext>
                </a:extLst>
              </a:tr>
              <a:tr h="1195388">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lt-LT" sz="2600" b="1" i="0" u="none" strike="noStrike" cap="none" normalizeH="0" baseline="0" smtClean="0">
                        <a:ln>
                          <a:noFill/>
                        </a:ln>
                        <a:solidFill>
                          <a:srgbClr val="FFCC66"/>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lt-LT" sz="2600" b="1" i="0" u="none" strike="noStrike" cap="none" normalizeH="0" baseline="0" smtClean="0">
                          <a:ln>
                            <a:noFill/>
                          </a:ln>
                          <a:solidFill>
                            <a:schemeClr val="tx1"/>
                          </a:solidFill>
                          <a:effectLst/>
                          <a:latin typeface="Times New Roman" pitchFamily="18" charset="0"/>
                        </a:rPr>
                        <a:t>Rezultatas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lt-LT" sz="2200" b="1" i="0" u="none" strike="noStrike" cap="none" normalizeH="0" baseline="0" smtClean="0">
                          <a:ln>
                            <a:noFill/>
                          </a:ln>
                          <a:solidFill>
                            <a:schemeClr val="tx1"/>
                          </a:solidFill>
                          <a:effectLst/>
                          <a:latin typeface="Times New Roman" pitchFamily="18" charset="0"/>
                        </a:rPr>
                        <a:t>Ką mokiniai padarys, pagamins, atliks...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lt-LT" sz="2600" b="1" i="0" u="none" strike="noStrike" cap="none" normalizeH="0" baseline="0" smtClean="0">
                          <a:ln>
                            <a:noFill/>
                          </a:ln>
                          <a:solidFill>
                            <a:schemeClr val="tx1"/>
                          </a:solidFill>
                          <a:effectLst/>
                          <a:latin typeface="Times New Roman" pitchFamily="18" charset="0"/>
                        </a:rPr>
                        <a:t>Konkretus darbas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extLst>
                  <a:ext uri="{0D108BD9-81ED-4DB2-BD59-A6C34878D82A}">
                    <a16:rowId xmlns:a16="http://schemas.microsoft.com/office/drawing/2014/main" val="10002"/>
                  </a:ext>
                </a:extLst>
              </a:tr>
              <a:tr h="137160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lt-LT" sz="2600" b="1" i="0" u="none" strike="noStrike" cap="none" normalizeH="0" baseline="0" smtClean="0">
                        <a:ln>
                          <a:noFill/>
                        </a:ln>
                        <a:solidFill>
                          <a:srgbClr val="FF7C80"/>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lt-LT" sz="2600" b="1" i="0" u="none" strike="noStrike" cap="none" normalizeH="0" baseline="0" smtClean="0">
                          <a:ln>
                            <a:noFill/>
                          </a:ln>
                          <a:solidFill>
                            <a:schemeClr val="tx1"/>
                          </a:solidFill>
                          <a:effectLst/>
                          <a:latin typeface="Times New Roman" pitchFamily="18" charset="0"/>
                        </a:rPr>
                        <a:t>Kriterijus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lt-LT" sz="2600" b="1" i="0" u="none" strike="noStrike" cap="none" normalizeH="0" baseline="0" smtClean="0">
                          <a:ln>
                            <a:noFill/>
                          </a:ln>
                          <a:solidFill>
                            <a:schemeClr val="tx1"/>
                          </a:solidFill>
                          <a:effectLst/>
                          <a:latin typeface="Times New Roman" pitchFamily="18" charset="0"/>
                        </a:rPr>
                        <a:t>Kas rodys, kaip darbas atliktas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lt-LT" sz="2600" b="1" i="0" u="none" strike="noStrike" cap="none" normalizeH="0" baseline="0" smtClean="0">
                          <a:ln>
                            <a:noFill/>
                          </a:ln>
                          <a:solidFill>
                            <a:schemeClr val="tx1"/>
                          </a:solidFill>
                          <a:effectLst/>
                          <a:latin typeface="Times New Roman" pitchFamily="18" charset="0"/>
                        </a:rPr>
                        <a:t>Vertinimo kriterijai, normos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kaidrės numerio vietos rezervavimo ženklas 5"/>
          <p:cNvSpPr>
            <a:spLocks noGrp="1"/>
          </p:cNvSpPr>
          <p:nvPr>
            <p:ph type="sldNum" sz="quarter" idx="12"/>
          </p:nvPr>
        </p:nvSpPr>
        <p:spPr/>
        <p:txBody>
          <a:bodyPr/>
          <a:lstStyle/>
          <a:p>
            <a:fld id="{224D0BF7-FAFB-4326-BC2E-8F73CACAEC93}" type="slidenum">
              <a:rPr lang="en-US" altLang="en-US"/>
              <a:pPr/>
              <a:t>21</a:t>
            </a:fld>
            <a:endParaRPr lang="en-US" altLang="en-US"/>
          </a:p>
        </p:txBody>
      </p:sp>
      <p:sp>
        <p:nvSpPr>
          <p:cNvPr id="652290" name="Rectangle 2"/>
          <p:cNvSpPr>
            <a:spLocks noGrp="1" noChangeArrowheads="1"/>
          </p:cNvSpPr>
          <p:nvPr>
            <p:ph type="title"/>
          </p:nvPr>
        </p:nvSpPr>
        <p:spPr/>
        <p:txBody>
          <a:bodyPr/>
          <a:lstStyle/>
          <a:p>
            <a:pPr algn="ctr"/>
            <a:r>
              <a:rPr lang="lt-LT" b="1"/>
              <a:t>Ar sutinkate?</a:t>
            </a:r>
          </a:p>
        </p:txBody>
      </p:sp>
      <p:sp>
        <p:nvSpPr>
          <p:cNvPr id="652291" name="Rectangle 3"/>
          <p:cNvSpPr>
            <a:spLocks noGrp="1" noChangeArrowheads="1"/>
          </p:cNvSpPr>
          <p:nvPr>
            <p:ph type="body" idx="1"/>
          </p:nvPr>
        </p:nvSpPr>
        <p:spPr>
          <a:xfrm>
            <a:off x="323850" y="1341438"/>
            <a:ext cx="8604250" cy="3025775"/>
          </a:xfrm>
        </p:spPr>
        <p:txBody>
          <a:bodyPr/>
          <a:lstStyle/>
          <a:p>
            <a:pPr algn="ctr">
              <a:lnSpc>
                <a:spcPct val="90000"/>
              </a:lnSpc>
              <a:buFont typeface="Wingdings" pitchFamily="2" charset="2"/>
              <a:buNone/>
            </a:pPr>
            <a:endParaRPr lang="lt-LT" sz="2800">
              <a:solidFill>
                <a:schemeClr val="tx2"/>
              </a:solidFill>
              <a:latin typeface="Times New Roman" pitchFamily="18" charset="0"/>
            </a:endParaRPr>
          </a:p>
          <a:p>
            <a:pPr algn="ctr">
              <a:lnSpc>
                <a:spcPct val="90000"/>
              </a:lnSpc>
            </a:pPr>
            <a:r>
              <a:rPr lang="lt-LT" sz="2800" b="1" u="sng">
                <a:solidFill>
                  <a:schemeClr val="tx2"/>
                </a:solidFill>
                <a:latin typeface="Times New Roman" pitchFamily="18" charset="0"/>
              </a:rPr>
              <a:t>VISŲ</a:t>
            </a:r>
            <a:r>
              <a:rPr lang="lt-LT" sz="2800" b="1">
                <a:solidFill>
                  <a:schemeClr val="tx2"/>
                </a:solidFill>
                <a:latin typeface="Times New Roman" pitchFamily="18" charset="0"/>
              </a:rPr>
              <a:t> MOKINIŲ </a:t>
            </a:r>
            <a:r>
              <a:rPr lang="lt-LT" sz="2800" b="1" u="sng">
                <a:solidFill>
                  <a:schemeClr val="tx2"/>
                </a:solidFill>
                <a:latin typeface="Times New Roman" pitchFamily="18" charset="0"/>
              </a:rPr>
              <a:t>VISKO</a:t>
            </a:r>
            <a:r>
              <a:rPr lang="lt-LT" sz="2800" b="1">
                <a:solidFill>
                  <a:schemeClr val="tx2"/>
                </a:solidFill>
                <a:latin typeface="Times New Roman" pitchFamily="18" charset="0"/>
              </a:rPr>
              <a:t> IŠMOKYTI NEĮMANOMA</a:t>
            </a:r>
            <a:r>
              <a:rPr lang="en-US" sz="2800" b="1">
                <a:solidFill>
                  <a:schemeClr val="tx2"/>
                </a:solidFill>
                <a:latin typeface="Times New Roman" pitchFamily="18" charset="0"/>
              </a:rPr>
              <a:t>!</a:t>
            </a:r>
            <a:endParaRPr lang="lt-LT" sz="2800" b="1">
              <a:solidFill>
                <a:schemeClr val="tx2"/>
              </a:solidFill>
              <a:latin typeface="Times New Roman" pitchFamily="18" charset="0"/>
            </a:endParaRPr>
          </a:p>
          <a:p>
            <a:pPr algn="ctr">
              <a:lnSpc>
                <a:spcPct val="90000"/>
              </a:lnSpc>
              <a:buFont typeface="Wingdings" pitchFamily="2" charset="2"/>
              <a:buNone/>
            </a:pPr>
            <a:endParaRPr lang="lt-LT" sz="2800" b="1">
              <a:solidFill>
                <a:schemeClr val="tx2"/>
              </a:solidFill>
              <a:latin typeface="Times New Roman" pitchFamily="18" charset="0"/>
            </a:endParaRPr>
          </a:p>
          <a:p>
            <a:pPr algn="ctr">
              <a:lnSpc>
                <a:spcPct val="90000"/>
              </a:lnSpc>
            </a:pPr>
            <a:r>
              <a:rPr lang="lt-LT" sz="2800" b="1">
                <a:solidFill>
                  <a:schemeClr val="tx2"/>
                </a:solidFill>
                <a:latin typeface="Times New Roman" pitchFamily="18" charset="0"/>
              </a:rPr>
              <a:t>VISUS MOKINIUS GALIMA </a:t>
            </a:r>
            <a:r>
              <a:rPr lang="lt-LT" sz="2800" b="1" u="sng">
                <a:solidFill>
                  <a:schemeClr val="tx2"/>
                </a:solidFill>
                <a:latin typeface="Times New Roman" pitchFamily="18" charset="0"/>
              </a:rPr>
              <a:t>KAI  KO</a:t>
            </a:r>
            <a:r>
              <a:rPr lang="lt-LT" sz="2800" b="1">
                <a:solidFill>
                  <a:schemeClr val="tx2"/>
                </a:solidFill>
                <a:latin typeface="Times New Roman" pitchFamily="18" charset="0"/>
              </a:rPr>
              <a:t> IŠMOKYTI.</a:t>
            </a:r>
          </a:p>
          <a:p>
            <a:pPr algn="ctr">
              <a:lnSpc>
                <a:spcPct val="90000"/>
              </a:lnSpc>
            </a:pPr>
            <a:endParaRPr lang="lt-LT" sz="2800" b="1">
              <a:solidFill>
                <a:schemeClr val="tx2"/>
              </a:solidFill>
              <a:latin typeface="Times New Roman" pitchFamily="18" charset="0"/>
            </a:endParaRPr>
          </a:p>
        </p:txBody>
      </p:sp>
      <p:pic>
        <p:nvPicPr>
          <p:cNvPr id="65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0575" y="4554538"/>
            <a:ext cx="2003425" cy="2303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kaidrės numerio vietos rezervavimo ženklas 5"/>
          <p:cNvSpPr>
            <a:spLocks noGrp="1"/>
          </p:cNvSpPr>
          <p:nvPr>
            <p:ph type="sldNum" sz="quarter" idx="12"/>
          </p:nvPr>
        </p:nvSpPr>
        <p:spPr/>
        <p:txBody>
          <a:bodyPr/>
          <a:lstStyle/>
          <a:p>
            <a:fld id="{5AF85F35-7CA8-4912-8DE4-FFCA9871B03E}" type="slidenum">
              <a:rPr lang="en-US" altLang="en-US"/>
              <a:pPr/>
              <a:t>22</a:t>
            </a:fld>
            <a:endParaRPr lang="en-US" altLang="en-US"/>
          </a:p>
        </p:txBody>
      </p:sp>
      <p:sp>
        <p:nvSpPr>
          <p:cNvPr id="653314" name="Rectangle 2"/>
          <p:cNvSpPr>
            <a:spLocks noGrp="1" noChangeArrowheads="1"/>
          </p:cNvSpPr>
          <p:nvPr>
            <p:ph type="title"/>
          </p:nvPr>
        </p:nvSpPr>
        <p:spPr/>
        <p:txBody>
          <a:bodyPr/>
          <a:lstStyle/>
          <a:p>
            <a:pPr algn="ctr"/>
            <a:r>
              <a:rPr lang="lt-LT" sz="3800" b="1"/>
              <a:t>Individualizavimo ir diferencijavimo esmė yra tai,</a:t>
            </a:r>
          </a:p>
        </p:txBody>
      </p:sp>
      <p:sp>
        <p:nvSpPr>
          <p:cNvPr id="653315" name="Rectangle 3"/>
          <p:cNvSpPr>
            <a:spLocks noGrp="1" noChangeArrowheads="1"/>
          </p:cNvSpPr>
          <p:nvPr>
            <p:ph type="body" idx="1"/>
          </p:nvPr>
        </p:nvSpPr>
        <p:spPr/>
        <p:txBody>
          <a:bodyPr/>
          <a:lstStyle/>
          <a:p>
            <a:pPr>
              <a:lnSpc>
                <a:spcPct val="90000"/>
              </a:lnSpc>
            </a:pPr>
            <a:r>
              <a:rPr lang="lt-LT" sz="2800">
                <a:latin typeface="Times New Roman" pitchFamily="18" charset="0"/>
              </a:rPr>
              <a:t>Kad tas </a:t>
            </a:r>
            <a:r>
              <a:rPr lang="lt-LT" sz="2800" b="1" i="1" u="sng">
                <a:solidFill>
                  <a:srgbClr val="FF0000"/>
                </a:solidFill>
                <a:latin typeface="Times New Roman" pitchFamily="18" charset="0"/>
              </a:rPr>
              <a:t>KAI KAS</a:t>
            </a:r>
            <a:r>
              <a:rPr lang="lt-LT" sz="2800" b="1">
                <a:solidFill>
                  <a:srgbClr val="FF0000"/>
                </a:solidFill>
                <a:latin typeface="Times New Roman" pitchFamily="18" charset="0"/>
              </a:rPr>
              <a:t> </a:t>
            </a:r>
            <a:r>
              <a:rPr lang="lt-LT" sz="2800">
                <a:latin typeface="Times New Roman" pitchFamily="18" charset="0"/>
              </a:rPr>
              <a:t>pasiektų konkretaus mokinio galimybių maksimalias ribas.</a:t>
            </a:r>
          </a:p>
          <a:p>
            <a:pPr>
              <a:lnSpc>
                <a:spcPct val="90000"/>
              </a:lnSpc>
            </a:pPr>
            <a:r>
              <a:rPr lang="lt-LT" sz="2800">
                <a:latin typeface="Times New Roman" pitchFamily="18" charset="0"/>
              </a:rPr>
              <a:t>Mokytojo tikslas - patenkinti mokinių poreikius, sudaryti sąlygas kuo maksimaliau atsiskleisti jų galimybėms.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kaidrės numerio vietos rezervavimo ženklas 5"/>
          <p:cNvSpPr>
            <a:spLocks noGrp="1"/>
          </p:cNvSpPr>
          <p:nvPr>
            <p:ph type="sldNum" sz="quarter" idx="12"/>
          </p:nvPr>
        </p:nvSpPr>
        <p:spPr/>
        <p:txBody>
          <a:bodyPr/>
          <a:lstStyle/>
          <a:p>
            <a:fld id="{1D4929E9-7FA9-44EC-8EA0-EF60F4796959}" type="slidenum">
              <a:rPr lang="en-US" altLang="en-US"/>
              <a:pPr/>
              <a:t>23</a:t>
            </a:fld>
            <a:endParaRPr lang="en-US" altLang="en-US"/>
          </a:p>
        </p:txBody>
      </p:sp>
      <p:sp>
        <p:nvSpPr>
          <p:cNvPr id="654339" name="Rectangle 3"/>
          <p:cNvSpPr>
            <a:spLocks noGrp="1" noChangeArrowheads="1"/>
          </p:cNvSpPr>
          <p:nvPr>
            <p:ph type="body" idx="1"/>
          </p:nvPr>
        </p:nvSpPr>
        <p:spPr>
          <a:xfrm>
            <a:off x="457200" y="1600200"/>
            <a:ext cx="8435975" cy="4530725"/>
          </a:xfrm>
        </p:spPr>
        <p:txBody>
          <a:bodyPr/>
          <a:lstStyle/>
          <a:p>
            <a:r>
              <a:rPr lang="lt-LT">
                <a:latin typeface="Times New Roman" pitchFamily="18" charset="0"/>
              </a:rPr>
              <a:t>Vadinasi, mokytojui svarbu žinoti, </a:t>
            </a:r>
            <a:r>
              <a:rPr lang="lt-LT" u="sng">
                <a:latin typeface="Times New Roman" pitchFamily="18" charset="0"/>
              </a:rPr>
              <a:t>kiek </a:t>
            </a:r>
            <a:r>
              <a:rPr lang="lt-LT">
                <a:latin typeface="Times New Roman" pitchFamily="18" charset="0"/>
              </a:rPr>
              <a:t>mokiniui reikia duoti (Išsilavinimo standartai + BUP </a:t>
            </a:r>
            <a:r>
              <a:rPr lang="en-US">
                <a:latin typeface="Times New Roman" pitchFamily="18" charset="0"/>
              </a:rPr>
              <a:t>=</a:t>
            </a:r>
            <a:r>
              <a:rPr lang="lt-LT">
                <a:latin typeface="Times New Roman" pitchFamily="18" charset="0"/>
              </a:rPr>
              <a:t> </a:t>
            </a:r>
            <a:r>
              <a:rPr lang="lt-LT">
                <a:solidFill>
                  <a:schemeClr val="tx2"/>
                </a:solidFill>
                <a:latin typeface="Times New Roman" pitchFamily="18" charset="0"/>
              </a:rPr>
              <a:t>planavimas</a:t>
            </a:r>
            <a:r>
              <a:rPr lang="lt-LT">
                <a:latin typeface="Times New Roman" pitchFamily="18" charset="0"/>
              </a:rPr>
              <a:t>).</a:t>
            </a:r>
          </a:p>
          <a:p>
            <a:endParaRPr lang="lt-LT">
              <a:latin typeface="Times New Roman" pitchFamily="18" charset="0"/>
            </a:endParaRPr>
          </a:p>
          <a:p>
            <a:r>
              <a:rPr lang="lt-LT">
                <a:latin typeface="Times New Roman" pitchFamily="18" charset="0"/>
              </a:rPr>
              <a:t>Įtikinti mokinį, kad tai, kas duodama, verta imti, nes bus reikalinga, naudinga (</a:t>
            </a:r>
            <a:r>
              <a:rPr lang="lt-LT">
                <a:solidFill>
                  <a:schemeClr val="tx2"/>
                </a:solidFill>
                <a:latin typeface="Times New Roman" pitchFamily="18" charset="0"/>
              </a:rPr>
              <a:t>motyvacija</a:t>
            </a:r>
            <a:r>
              <a:rPr lang="lt-LT">
                <a:latin typeface="Times New Roman" pitchFamily="18" charset="0"/>
              </a:rPr>
              <a:t>).</a:t>
            </a:r>
          </a:p>
          <a:p>
            <a:endParaRPr lang="lt-LT">
              <a:latin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kaidrės numerio vietos rezervavimo ženklas 5"/>
          <p:cNvSpPr>
            <a:spLocks noGrp="1"/>
          </p:cNvSpPr>
          <p:nvPr>
            <p:ph type="sldNum" sz="quarter" idx="12"/>
          </p:nvPr>
        </p:nvSpPr>
        <p:spPr/>
        <p:txBody>
          <a:bodyPr/>
          <a:lstStyle/>
          <a:p>
            <a:fld id="{9C643302-EC59-409B-8FC0-92C26FDAC366}" type="slidenum">
              <a:rPr lang="en-US" altLang="en-US"/>
              <a:pPr/>
              <a:t>24</a:t>
            </a:fld>
            <a:endParaRPr lang="en-US" altLang="en-US"/>
          </a:p>
        </p:txBody>
      </p:sp>
      <p:sp>
        <p:nvSpPr>
          <p:cNvPr id="655370" name="Rectangle 10"/>
          <p:cNvSpPr>
            <a:spLocks noGrp="1" noChangeArrowheads="1"/>
          </p:cNvSpPr>
          <p:nvPr>
            <p:ph type="body" idx="1"/>
          </p:nvPr>
        </p:nvSpPr>
        <p:spPr>
          <a:xfrm>
            <a:off x="468313" y="620713"/>
            <a:ext cx="8229600" cy="5329237"/>
          </a:xfrm>
        </p:spPr>
        <p:txBody>
          <a:bodyPr/>
          <a:lstStyle/>
          <a:p>
            <a:endParaRPr lang="lt-LT"/>
          </a:p>
          <a:p>
            <a:r>
              <a:rPr lang="lt-LT" sz="2400"/>
              <a:t>Duoti tiek, kiek mokinys gali paimti (</a:t>
            </a:r>
            <a:r>
              <a:rPr lang="lt-LT" sz="2400" b="1"/>
              <a:t>ugdymo turinys)</a:t>
            </a:r>
          </a:p>
          <a:p>
            <a:endParaRPr lang="lt-LT" sz="2400" b="1"/>
          </a:p>
          <a:p>
            <a:pPr>
              <a:buFont typeface="Wingdings" pitchFamily="2" charset="2"/>
              <a:buNone/>
            </a:pPr>
            <a:endParaRPr lang="lt-LT" sz="2400"/>
          </a:p>
          <a:p>
            <a:r>
              <a:rPr lang="lt-LT" sz="2400"/>
              <a:t>Duoti taip, kad jis galėtų, norėtų paimti </a:t>
            </a:r>
            <a:r>
              <a:rPr lang="lt-LT" sz="2400" b="1"/>
              <a:t>(ugdymo metodai)</a:t>
            </a:r>
          </a:p>
          <a:p>
            <a:endParaRPr lang="lt-LT" sz="2400" b="1"/>
          </a:p>
          <a:p>
            <a:pPr>
              <a:buFont typeface="Wingdings" pitchFamily="2" charset="2"/>
              <a:buNone/>
            </a:pPr>
            <a:endParaRPr lang="lt-LT" sz="2400" b="1"/>
          </a:p>
          <a:p>
            <a:r>
              <a:rPr lang="lt-LT" sz="2400"/>
              <a:t>Leisti jam žinoti, </a:t>
            </a:r>
            <a:r>
              <a:rPr lang="lt-LT" sz="2400" b="1"/>
              <a:t>kiek jis paėmė</a:t>
            </a:r>
            <a:r>
              <a:rPr lang="lt-LT" sz="2400"/>
              <a:t> (savęs vertinimas) </a:t>
            </a:r>
            <a:br>
              <a:rPr lang="lt-LT" sz="2400"/>
            </a:br>
            <a:r>
              <a:rPr lang="lt-LT" sz="2400"/>
              <a:t>ir </a:t>
            </a:r>
            <a:r>
              <a:rPr lang="lt-LT" sz="2400" b="1"/>
              <a:t>kaip galėtų paimti daugiau</a:t>
            </a:r>
            <a:r>
              <a:rPr lang="lt-LT" sz="2400"/>
              <a:t> (tolimesnių mokymosi žingsnių planavimas)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kaidrės numerio vietos rezervavimo ženklas 5"/>
          <p:cNvSpPr>
            <a:spLocks noGrp="1"/>
          </p:cNvSpPr>
          <p:nvPr>
            <p:ph type="sldNum" sz="quarter" idx="12"/>
          </p:nvPr>
        </p:nvSpPr>
        <p:spPr/>
        <p:txBody>
          <a:bodyPr/>
          <a:lstStyle/>
          <a:p>
            <a:fld id="{2DA9BF1C-1EB0-4F19-9831-4765A97877CC}" type="slidenum">
              <a:rPr lang="en-US" altLang="en-US"/>
              <a:pPr/>
              <a:t>25</a:t>
            </a:fld>
            <a:endParaRPr lang="en-US" altLang="en-US"/>
          </a:p>
        </p:txBody>
      </p:sp>
      <p:sp>
        <p:nvSpPr>
          <p:cNvPr id="658434" name="Rectangle 2"/>
          <p:cNvSpPr>
            <a:spLocks noGrp="1" noChangeArrowheads="1"/>
          </p:cNvSpPr>
          <p:nvPr>
            <p:ph type="title"/>
          </p:nvPr>
        </p:nvSpPr>
        <p:spPr/>
        <p:txBody>
          <a:bodyPr/>
          <a:lstStyle/>
          <a:p>
            <a:pPr algn="ctr"/>
            <a:r>
              <a:rPr lang="lt-LT" b="1"/>
              <a:t>Sėkmingos pamokos kriterijus-</a:t>
            </a:r>
          </a:p>
        </p:txBody>
      </p:sp>
      <p:sp>
        <p:nvSpPr>
          <p:cNvPr id="658435" name="Rectangle 3"/>
          <p:cNvSpPr>
            <a:spLocks noGrp="1" noChangeArrowheads="1"/>
          </p:cNvSpPr>
          <p:nvPr>
            <p:ph type="body" idx="1"/>
          </p:nvPr>
        </p:nvSpPr>
        <p:spPr/>
        <p:txBody>
          <a:bodyPr/>
          <a:lstStyle/>
          <a:p>
            <a:pPr algn="ctr"/>
            <a:r>
              <a:rPr lang="lt-LT" sz="3600">
                <a:latin typeface="Times New Roman" pitchFamily="18" charset="0"/>
              </a:rPr>
              <a:t>Visi (beveik visi) mokiniai įvykdė pamokos uždavinį.</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kaidrės numerio vietos rezervavimo ženklas 5"/>
          <p:cNvSpPr>
            <a:spLocks noGrp="1"/>
          </p:cNvSpPr>
          <p:nvPr>
            <p:ph type="sldNum" sz="quarter" idx="12"/>
          </p:nvPr>
        </p:nvSpPr>
        <p:spPr/>
        <p:txBody>
          <a:bodyPr/>
          <a:lstStyle/>
          <a:p>
            <a:fld id="{C536B02F-C0E6-49B5-B9C0-CE3148D5AA18}" type="slidenum">
              <a:rPr lang="en-US" altLang="en-US"/>
              <a:pPr/>
              <a:t>26</a:t>
            </a:fld>
            <a:endParaRPr lang="en-US" altLang="en-US"/>
          </a:p>
        </p:txBody>
      </p:sp>
      <p:sp>
        <p:nvSpPr>
          <p:cNvPr id="754690" name="Rectangle 2"/>
          <p:cNvSpPr>
            <a:spLocks noGrp="1" noChangeArrowheads="1"/>
          </p:cNvSpPr>
          <p:nvPr>
            <p:ph type="title"/>
          </p:nvPr>
        </p:nvSpPr>
        <p:spPr/>
        <p:txBody>
          <a:bodyPr/>
          <a:lstStyle/>
          <a:p>
            <a:pPr algn="ctr"/>
            <a:r>
              <a:rPr lang="lt-LT" sz="2800">
                <a:latin typeface="Times New Roman" pitchFamily="18" charset="0"/>
              </a:rPr>
              <a:t>I pavyzdys </a:t>
            </a:r>
            <a:endParaRPr lang="en-US" sz="2800">
              <a:latin typeface="Times New Roman" pitchFamily="18" charset="0"/>
            </a:endParaRPr>
          </a:p>
        </p:txBody>
      </p:sp>
      <p:sp>
        <p:nvSpPr>
          <p:cNvPr id="754691" name="Rectangle 3"/>
          <p:cNvSpPr>
            <a:spLocks noGrp="1" noChangeArrowheads="1"/>
          </p:cNvSpPr>
          <p:nvPr>
            <p:ph type="body" idx="1"/>
          </p:nvPr>
        </p:nvSpPr>
        <p:spPr/>
        <p:txBody>
          <a:bodyPr/>
          <a:lstStyle/>
          <a:p>
            <a:r>
              <a:rPr lang="lt-LT" sz="2600" i="1"/>
              <a:t>Naudodamiesi iliustracijomis ir perskaitytu tekstu</a:t>
            </a:r>
            <a:r>
              <a:rPr lang="lt-LT" sz="2600"/>
              <a:t>, mokiniai, dirbdami individualiai, </a:t>
            </a:r>
            <a:r>
              <a:rPr lang="lt-LT" sz="2600" i="1" u="sng"/>
              <a:t>sudarys santrauką</a:t>
            </a:r>
            <a:r>
              <a:rPr lang="lt-LT" sz="2600"/>
              <a:t> iš </a:t>
            </a:r>
            <a:r>
              <a:rPr lang="lt-LT" sz="2600" b="1" i="1"/>
              <a:t>penkių sakinių, surašydami j</a:t>
            </a:r>
            <a:r>
              <a:rPr lang="en-US" sz="2600" b="1" i="1"/>
              <a:t>uo</a:t>
            </a:r>
            <a:r>
              <a:rPr lang="lt-LT" sz="2600" b="1" i="1"/>
              <a:t>s tinkama eile</a:t>
            </a:r>
            <a:r>
              <a:rPr lang="lt-LT" sz="2600"/>
              <a:t> (silpna klasė).</a:t>
            </a:r>
          </a:p>
          <a:p>
            <a:endParaRPr lang="lt-LT" sz="2600"/>
          </a:p>
          <a:p>
            <a:r>
              <a:rPr lang="lt-LT" sz="2600" i="1"/>
              <a:t>Naudodamiesi iliustracijomis</a:t>
            </a:r>
            <a:r>
              <a:rPr lang="lt-LT" sz="2600"/>
              <a:t>, mokiniai, dirbdami individualiai, </a:t>
            </a:r>
            <a:r>
              <a:rPr lang="lt-LT" sz="2600" i="1" u="sng"/>
              <a:t>sudarys santrauką</a:t>
            </a:r>
            <a:r>
              <a:rPr lang="lt-LT" sz="2600"/>
              <a:t> iš </a:t>
            </a:r>
            <a:r>
              <a:rPr lang="lt-LT" sz="2600" b="1" i="1"/>
              <a:t>penkių sakinių, surašydami j</a:t>
            </a:r>
            <a:r>
              <a:rPr lang="en-US" sz="2600" b="1" i="1"/>
              <a:t>uo</a:t>
            </a:r>
            <a:r>
              <a:rPr lang="lt-LT" sz="2600" b="1" i="1"/>
              <a:t>s tinkama eile</a:t>
            </a:r>
            <a:r>
              <a:rPr lang="lt-LT" sz="2600"/>
              <a:t> (stipri klasė).</a:t>
            </a:r>
          </a:p>
          <a:p>
            <a:endParaRPr lang="en-US" sz="260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kaidrės numerio vietos rezervavimo ženklas 5"/>
          <p:cNvSpPr>
            <a:spLocks noGrp="1"/>
          </p:cNvSpPr>
          <p:nvPr>
            <p:ph type="sldNum" sz="quarter" idx="12"/>
          </p:nvPr>
        </p:nvSpPr>
        <p:spPr/>
        <p:txBody>
          <a:bodyPr/>
          <a:lstStyle/>
          <a:p>
            <a:fld id="{0F131FD2-5BC8-4500-82CB-0562E98FDFC8}" type="slidenum">
              <a:rPr lang="en-US" altLang="en-US"/>
              <a:pPr/>
              <a:t>27</a:t>
            </a:fld>
            <a:endParaRPr lang="en-US" altLang="en-US"/>
          </a:p>
        </p:txBody>
      </p:sp>
      <p:sp>
        <p:nvSpPr>
          <p:cNvPr id="755714" name="Rectangle 2"/>
          <p:cNvSpPr>
            <a:spLocks noGrp="1" noChangeArrowheads="1"/>
          </p:cNvSpPr>
          <p:nvPr>
            <p:ph type="body" idx="1"/>
          </p:nvPr>
        </p:nvSpPr>
        <p:spPr/>
        <p:txBody>
          <a:bodyPr/>
          <a:lstStyle/>
          <a:p>
            <a:r>
              <a:rPr lang="lt-LT" sz="2600" i="1"/>
              <a:t>Naudodamiesi vadovėlio pavyzdžiais,</a:t>
            </a:r>
            <a:r>
              <a:rPr lang="lt-LT" sz="2600"/>
              <a:t> mokiniai, dirbdami individualiai, </a:t>
            </a:r>
            <a:r>
              <a:rPr lang="lt-LT" sz="2600" b="1" i="1"/>
              <a:t>bent 3 iš 5 sakinių</a:t>
            </a:r>
            <a:r>
              <a:rPr lang="lt-LT" sz="2600"/>
              <a:t> </a:t>
            </a:r>
            <a:r>
              <a:rPr lang="lt-LT" sz="2600" i="1" u="sng"/>
              <a:t>įrašys teisingą laiko formą</a:t>
            </a:r>
            <a:r>
              <a:rPr lang="lt-LT" sz="2600"/>
              <a:t> (silpna klasė). </a:t>
            </a:r>
          </a:p>
          <a:p>
            <a:endParaRPr lang="lt-LT" sz="2600"/>
          </a:p>
          <a:p>
            <a:r>
              <a:rPr lang="lt-LT" sz="2600" i="1"/>
              <a:t>Nesinaudodami vadovėlio pavyzdžiais,</a:t>
            </a:r>
            <a:r>
              <a:rPr lang="lt-LT" sz="2600"/>
              <a:t> mokiniai, dirbdami individualiai, </a:t>
            </a:r>
            <a:r>
              <a:rPr lang="lt-LT" sz="2600" i="1" u="sng"/>
              <a:t>įrašys teisingą laiko formą</a:t>
            </a:r>
            <a:r>
              <a:rPr lang="lt-LT" sz="2600"/>
              <a:t>  </a:t>
            </a:r>
            <a:r>
              <a:rPr lang="lt-LT" sz="2600" b="1" i="1"/>
              <a:t>5 sakiniuose, padarydami ne daugiau kaip 2 klaidas</a:t>
            </a:r>
            <a:r>
              <a:rPr lang="lt-LT" sz="2600"/>
              <a:t> (stipri klasė).</a:t>
            </a:r>
            <a:endParaRPr lang="en-US" sz="2600"/>
          </a:p>
        </p:txBody>
      </p:sp>
      <p:sp>
        <p:nvSpPr>
          <p:cNvPr id="755715" name="Rectangle 3"/>
          <p:cNvSpPr>
            <a:spLocks noGrp="1" noChangeArrowheads="1"/>
          </p:cNvSpPr>
          <p:nvPr>
            <p:ph type="title"/>
          </p:nvPr>
        </p:nvSpPr>
        <p:spPr>
          <a:noFill/>
          <a:ln/>
        </p:spPr>
        <p:txBody>
          <a:bodyPr/>
          <a:lstStyle/>
          <a:p>
            <a:pPr algn="ctr"/>
            <a:r>
              <a:rPr lang="lt-LT" sz="2800">
                <a:latin typeface="Times New Roman" pitchFamily="18" charset="0"/>
              </a:rPr>
              <a:t/>
            </a:r>
            <a:br>
              <a:rPr lang="lt-LT" sz="2800">
                <a:latin typeface="Times New Roman" pitchFamily="18" charset="0"/>
              </a:rPr>
            </a:br>
            <a:r>
              <a:rPr lang="lt-LT" sz="2800">
                <a:latin typeface="Times New Roman" pitchFamily="18" charset="0"/>
              </a:rPr>
              <a:t>II pavyzdys </a:t>
            </a:r>
            <a:endParaRPr lang="en-US" sz="2800">
              <a:latin typeface="Times New Roman" pitchFamily="18"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kaidrės numerio vietos rezervavimo ženklas 5"/>
          <p:cNvSpPr>
            <a:spLocks noGrp="1"/>
          </p:cNvSpPr>
          <p:nvPr>
            <p:ph type="sldNum" sz="quarter" idx="12"/>
          </p:nvPr>
        </p:nvSpPr>
        <p:spPr/>
        <p:txBody>
          <a:bodyPr/>
          <a:lstStyle/>
          <a:p>
            <a:fld id="{72B8EBE8-CD38-4634-807B-D4FC7D591992}" type="slidenum">
              <a:rPr lang="en-US" altLang="en-US"/>
              <a:pPr/>
              <a:t>28</a:t>
            </a:fld>
            <a:endParaRPr lang="en-US" altLang="en-US"/>
          </a:p>
        </p:txBody>
      </p:sp>
      <p:sp>
        <p:nvSpPr>
          <p:cNvPr id="756738" name="Rectangle 2"/>
          <p:cNvSpPr>
            <a:spLocks noGrp="1" noChangeArrowheads="1"/>
          </p:cNvSpPr>
          <p:nvPr>
            <p:ph type="body" idx="1"/>
          </p:nvPr>
        </p:nvSpPr>
        <p:spPr/>
        <p:txBody>
          <a:bodyPr/>
          <a:lstStyle/>
          <a:p>
            <a:r>
              <a:rPr lang="lt-LT" sz="2800" i="1">
                <a:latin typeface="Times New Roman" pitchFamily="18" charset="0"/>
              </a:rPr>
              <a:t>Naudodamiesi žemėlapiu,</a:t>
            </a:r>
            <a:r>
              <a:rPr lang="lt-LT" sz="2800">
                <a:latin typeface="Times New Roman" pitchFamily="18" charset="0"/>
              </a:rPr>
              <a:t> mokiniai </a:t>
            </a:r>
            <a:r>
              <a:rPr lang="lt-LT" sz="2800" i="1" u="sng">
                <a:latin typeface="Times New Roman" pitchFamily="18" charset="0"/>
              </a:rPr>
              <a:t>išvardins ir parodys</a:t>
            </a:r>
            <a:r>
              <a:rPr lang="lt-LT" sz="2800">
                <a:latin typeface="Times New Roman" pitchFamily="18" charset="0"/>
              </a:rPr>
              <a:t> </a:t>
            </a:r>
            <a:r>
              <a:rPr lang="lt-LT" sz="2800" b="1" i="1">
                <a:latin typeface="Times New Roman" pitchFamily="18" charset="0"/>
              </a:rPr>
              <a:t>visas</a:t>
            </a:r>
            <a:r>
              <a:rPr lang="lt-LT" sz="2800">
                <a:latin typeface="Times New Roman" pitchFamily="18" charset="0"/>
              </a:rPr>
              <a:t> Europos sąjungos valstybes. </a:t>
            </a:r>
            <a:endParaRPr lang="en-US" sz="2800">
              <a:latin typeface="Times New Roman" pitchFamily="18" charset="0"/>
            </a:endParaRPr>
          </a:p>
        </p:txBody>
      </p:sp>
      <p:sp>
        <p:nvSpPr>
          <p:cNvPr id="756739" name="Rectangle 3"/>
          <p:cNvSpPr>
            <a:spLocks noGrp="1" noChangeArrowheads="1"/>
          </p:cNvSpPr>
          <p:nvPr>
            <p:ph type="title"/>
          </p:nvPr>
        </p:nvSpPr>
        <p:spPr>
          <a:noFill/>
          <a:ln/>
        </p:spPr>
        <p:txBody>
          <a:bodyPr/>
          <a:lstStyle/>
          <a:p>
            <a:pPr algn="ctr"/>
            <a:r>
              <a:rPr lang="lt-LT" sz="2800">
                <a:latin typeface="Times New Roman" pitchFamily="18" charset="0"/>
              </a:rPr>
              <a:t/>
            </a:r>
            <a:br>
              <a:rPr lang="lt-LT" sz="2800">
                <a:latin typeface="Times New Roman" pitchFamily="18" charset="0"/>
              </a:rPr>
            </a:br>
            <a:r>
              <a:rPr lang="lt-LT" sz="2800">
                <a:latin typeface="Times New Roman" pitchFamily="18" charset="0"/>
              </a:rPr>
              <a:t>III pavyzdys </a:t>
            </a:r>
            <a:endParaRPr lang="en-US" sz="2800">
              <a:latin typeface="Times New Roman" pitchFamily="18"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kaidrės numerio vietos rezervavimo ženklas 5"/>
          <p:cNvSpPr>
            <a:spLocks noGrp="1"/>
          </p:cNvSpPr>
          <p:nvPr>
            <p:ph type="sldNum" sz="quarter" idx="12"/>
          </p:nvPr>
        </p:nvSpPr>
        <p:spPr/>
        <p:txBody>
          <a:bodyPr/>
          <a:lstStyle/>
          <a:p>
            <a:fld id="{CAEC4501-90FE-49DF-BF44-07B7CF4BCC7C}" type="slidenum">
              <a:rPr lang="en-US" altLang="en-US"/>
              <a:pPr/>
              <a:t>29</a:t>
            </a:fld>
            <a:endParaRPr lang="en-US" altLang="en-US"/>
          </a:p>
        </p:txBody>
      </p:sp>
      <p:sp>
        <p:nvSpPr>
          <p:cNvPr id="757762" name="Rectangle 2"/>
          <p:cNvSpPr>
            <a:spLocks noGrp="1" noChangeArrowheads="1"/>
          </p:cNvSpPr>
          <p:nvPr>
            <p:ph type="body" idx="1"/>
          </p:nvPr>
        </p:nvSpPr>
        <p:spPr/>
        <p:txBody>
          <a:bodyPr/>
          <a:lstStyle/>
          <a:p>
            <a:r>
              <a:rPr lang="en-US" sz="2800" i="1">
                <a:latin typeface="Times New Roman" pitchFamily="18" charset="0"/>
              </a:rPr>
              <a:t>Naudodamies</a:t>
            </a:r>
            <a:r>
              <a:rPr lang="lt-LT" sz="2800" i="1">
                <a:latin typeface="Times New Roman" pitchFamily="18" charset="0"/>
              </a:rPr>
              <a:t>i plakatais,</a:t>
            </a:r>
            <a:r>
              <a:rPr lang="lt-LT" sz="2800">
                <a:latin typeface="Times New Roman" pitchFamily="18" charset="0"/>
              </a:rPr>
              <a:t> mokiniai, dirbdami grupėse, </a:t>
            </a:r>
            <a:r>
              <a:rPr lang="lt-LT" sz="2800" i="1" u="sng">
                <a:latin typeface="Times New Roman" pitchFamily="18" charset="0"/>
              </a:rPr>
              <a:t>rišliai papasakos</a:t>
            </a:r>
            <a:r>
              <a:rPr lang="lt-LT" sz="2800">
                <a:latin typeface="Times New Roman" pitchFamily="18" charset="0"/>
              </a:rPr>
              <a:t> apie mitologinius veikėjus sakmėse, atskleisdami </a:t>
            </a:r>
            <a:r>
              <a:rPr lang="lt-LT" sz="2800" b="1" i="1">
                <a:latin typeface="Times New Roman" pitchFamily="18" charset="0"/>
              </a:rPr>
              <a:t>5 bruožus. </a:t>
            </a:r>
            <a:endParaRPr lang="en-US" sz="2800" b="1" i="1">
              <a:latin typeface="Times New Roman" pitchFamily="18" charset="0"/>
            </a:endParaRPr>
          </a:p>
        </p:txBody>
      </p:sp>
      <p:sp>
        <p:nvSpPr>
          <p:cNvPr id="757763" name="Rectangle 3"/>
          <p:cNvSpPr>
            <a:spLocks noGrp="1" noChangeArrowheads="1"/>
          </p:cNvSpPr>
          <p:nvPr>
            <p:ph type="title"/>
          </p:nvPr>
        </p:nvSpPr>
        <p:spPr>
          <a:noFill/>
          <a:ln/>
        </p:spPr>
        <p:txBody>
          <a:bodyPr/>
          <a:lstStyle/>
          <a:p>
            <a:pPr algn="ctr"/>
            <a:r>
              <a:rPr lang="lt-LT" sz="2800">
                <a:latin typeface="Times New Roman" pitchFamily="18" charset="0"/>
              </a:rPr>
              <a:t/>
            </a:r>
            <a:br>
              <a:rPr lang="lt-LT" sz="2800">
                <a:latin typeface="Times New Roman" pitchFamily="18" charset="0"/>
              </a:rPr>
            </a:br>
            <a:r>
              <a:rPr lang="lt-LT" sz="2800">
                <a:latin typeface="Times New Roman" pitchFamily="18" charset="0"/>
              </a:rPr>
              <a:t>I</a:t>
            </a:r>
            <a:r>
              <a:rPr lang="en-US" sz="2800">
                <a:latin typeface="Times New Roman" pitchFamily="18" charset="0"/>
              </a:rPr>
              <a:t>V</a:t>
            </a:r>
            <a:r>
              <a:rPr lang="lt-LT" sz="2800">
                <a:latin typeface="Times New Roman" pitchFamily="18" charset="0"/>
              </a:rPr>
              <a:t> pavyzdys </a:t>
            </a:r>
            <a:endParaRPr lang="en-US" sz="2800">
              <a:latin typeface="Times New Roman" pitchFamily="18"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p:cNvSpPr>
            <a:spLocks noGrp="1"/>
          </p:cNvSpPr>
          <p:nvPr>
            <p:ph idx="1"/>
          </p:nvPr>
        </p:nvSpPr>
        <p:spPr>
          <a:xfrm>
            <a:off x="457200" y="5661248"/>
            <a:ext cx="8229600" cy="1196752"/>
          </a:xfrm>
        </p:spPr>
        <p:txBody>
          <a:bodyPr/>
          <a:lstStyle/>
          <a:p>
            <a:pPr marL="0" indent="0">
              <a:buNone/>
            </a:pPr>
            <a:r>
              <a:rPr lang="lt-LT" b="1" dirty="0" smtClean="0">
                <a:solidFill>
                  <a:schemeClr val="tx2">
                    <a:lumMod val="75000"/>
                  </a:schemeClr>
                </a:solidFill>
              </a:rPr>
              <a:t> </a:t>
            </a:r>
            <a:r>
              <a:rPr lang="lt-LT" sz="1600" b="1" dirty="0">
                <a:solidFill>
                  <a:schemeClr val="tx2">
                    <a:lumMod val="50000"/>
                  </a:schemeClr>
                </a:solidFill>
              </a:rPr>
              <a:t>Kad ir kaip mums nepatiktų vienokia ar kitokia veikla, kad ir kaip trūktų valios, 20 minučių mes galime tai ištverti. To žinojimas, to sau priminimas yra veiksminga pagalba tuomet jei nesiryžtame kažko pradėti, jei mus apėmusi tinginystė ar tiesiog trūksta motyvacijos.</a:t>
            </a:r>
          </a:p>
        </p:txBody>
      </p:sp>
      <p:sp>
        <p:nvSpPr>
          <p:cNvPr id="2" name="Stačiakampis 1"/>
          <p:cNvSpPr/>
          <p:nvPr/>
        </p:nvSpPr>
        <p:spPr>
          <a:xfrm>
            <a:off x="2286000" y="2551837"/>
            <a:ext cx="4572000" cy="369332"/>
          </a:xfrm>
          <a:prstGeom prst="rect">
            <a:avLst/>
          </a:prstGeom>
        </p:spPr>
        <p:txBody>
          <a:bodyPr>
            <a:spAutoFit/>
          </a:bodyPr>
          <a:lstStyle/>
          <a:p>
            <a:pPr fontAlgn="auto">
              <a:spcBef>
                <a:spcPts val="0"/>
              </a:spcBef>
              <a:spcAft>
                <a:spcPts val="0"/>
              </a:spcAft>
            </a:pPr>
            <a:r>
              <a:rPr lang="lt-LT" sz="1800" dirty="0">
                <a:solidFill>
                  <a:prstClr val="black"/>
                </a:solidFill>
                <a:effectLst/>
                <a:latin typeface="Calibri"/>
              </a:rPr>
              <a:t>, </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0362" y="66619"/>
            <a:ext cx="5995553" cy="5709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717675"/>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53597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kaidrės numerio vietos rezervavimo ženklas 5"/>
          <p:cNvSpPr>
            <a:spLocks noGrp="1"/>
          </p:cNvSpPr>
          <p:nvPr>
            <p:ph type="sldNum" sz="quarter" idx="12"/>
          </p:nvPr>
        </p:nvSpPr>
        <p:spPr/>
        <p:txBody>
          <a:bodyPr/>
          <a:lstStyle/>
          <a:p>
            <a:fld id="{11811710-8B14-4F78-9015-E7D493A6A4B2}" type="slidenum">
              <a:rPr lang="en-US" altLang="en-US"/>
              <a:pPr/>
              <a:t>30</a:t>
            </a:fld>
            <a:endParaRPr lang="en-US" altLang="en-US"/>
          </a:p>
        </p:txBody>
      </p:sp>
      <p:sp>
        <p:nvSpPr>
          <p:cNvPr id="659458" name="Rectangle 2"/>
          <p:cNvSpPr>
            <a:spLocks noGrp="1" noChangeArrowheads="1"/>
          </p:cNvSpPr>
          <p:nvPr>
            <p:ph type="title"/>
          </p:nvPr>
        </p:nvSpPr>
        <p:spPr/>
        <p:txBody>
          <a:bodyPr/>
          <a:lstStyle/>
          <a:p>
            <a:pPr algn="ctr"/>
            <a:r>
              <a:rPr lang="lt-LT" sz="3200" b="1"/>
              <a:t>Pamokos uždavinio diferencijavimas </a:t>
            </a:r>
            <a:br>
              <a:rPr lang="lt-LT" sz="3200" b="1"/>
            </a:br>
            <a:r>
              <a:rPr lang="lt-LT" sz="3200" b="1"/>
              <a:t>(keliapakopio uždavinio kėlimas) </a:t>
            </a:r>
          </a:p>
        </p:txBody>
      </p:sp>
      <p:sp>
        <p:nvSpPr>
          <p:cNvPr id="659459" name="Rectangle 3"/>
          <p:cNvSpPr>
            <a:spLocks noGrp="1" noChangeArrowheads="1"/>
          </p:cNvSpPr>
          <p:nvPr>
            <p:ph type="body" idx="1"/>
          </p:nvPr>
        </p:nvSpPr>
        <p:spPr>
          <a:xfrm>
            <a:off x="457200" y="2205038"/>
            <a:ext cx="8229600" cy="3925887"/>
          </a:xfrm>
        </p:spPr>
        <p:txBody>
          <a:bodyPr/>
          <a:lstStyle/>
          <a:p>
            <a:pPr algn="ctr"/>
            <a:r>
              <a:rPr lang="lt-LT">
                <a:latin typeface="Times New Roman" pitchFamily="18" charset="0"/>
              </a:rPr>
              <a:t>Pakopų tiek, kiek skirtingų gebėjimų mokinių grupių.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kaidrės numerio vietos rezervavimo ženklas 5"/>
          <p:cNvSpPr>
            <a:spLocks noGrp="1"/>
          </p:cNvSpPr>
          <p:nvPr>
            <p:ph type="sldNum" sz="quarter" idx="12"/>
          </p:nvPr>
        </p:nvSpPr>
        <p:spPr/>
        <p:txBody>
          <a:bodyPr/>
          <a:lstStyle/>
          <a:p>
            <a:fld id="{3E862D0A-662B-4FE3-994C-2B0E958F75EC}" type="slidenum">
              <a:rPr lang="en-US" altLang="en-US"/>
              <a:pPr/>
              <a:t>31</a:t>
            </a:fld>
            <a:endParaRPr lang="en-US" altLang="en-US"/>
          </a:p>
        </p:txBody>
      </p:sp>
      <p:sp>
        <p:nvSpPr>
          <p:cNvPr id="660482" name="Rectangle 2"/>
          <p:cNvSpPr>
            <a:spLocks noGrp="1" noChangeArrowheads="1"/>
          </p:cNvSpPr>
          <p:nvPr>
            <p:ph type="title"/>
          </p:nvPr>
        </p:nvSpPr>
        <p:spPr>
          <a:xfrm>
            <a:off x="684213" y="247650"/>
            <a:ext cx="7920037" cy="1165225"/>
          </a:xfrm>
        </p:spPr>
        <p:txBody>
          <a:bodyPr/>
          <a:lstStyle/>
          <a:p>
            <a:pPr algn="ctr"/>
            <a:r>
              <a:rPr lang="lt-LT" sz="2800" b="1"/>
              <a:t>...teisingai nustatys pateiktų sakinių rūšis</a:t>
            </a:r>
          </a:p>
        </p:txBody>
      </p:sp>
      <p:sp>
        <p:nvSpPr>
          <p:cNvPr id="660483" name="Rectangle 3"/>
          <p:cNvSpPr>
            <a:spLocks noGrp="1" noChangeArrowheads="1"/>
          </p:cNvSpPr>
          <p:nvPr>
            <p:ph type="body" idx="1"/>
          </p:nvPr>
        </p:nvSpPr>
        <p:spPr>
          <a:xfrm>
            <a:off x="323850" y="1773238"/>
            <a:ext cx="8280400" cy="5084762"/>
          </a:xfrm>
          <a:solidFill>
            <a:srgbClr val="FFCC66"/>
          </a:solidFill>
        </p:spPr>
        <p:txBody>
          <a:bodyPr/>
          <a:lstStyle/>
          <a:p>
            <a:pPr>
              <a:buFont typeface="Wingdings" pitchFamily="2" charset="2"/>
              <a:buNone/>
            </a:pPr>
            <a:r>
              <a:rPr lang="lt-LT">
                <a:solidFill>
                  <a:schemeClr val="tx2"/>
                </a:solidFill>
              </a:rPr>
              <a:t>                                </a:t>
            </a:r>
          </a:p>
          <a:p>
            <a:pPr lvl="4">
              <a:buFont typeface="Wingdings" pitchFamily="2" charset="2"/>
              <a:buNone/>
            </a:pPr>
            <a:r>
              <a:rPr lang="lt-LT">
                <a:solidFill>
                  <a:schemeClr val="tx2"/>
                </a:solidFill>
              </a:rPr>
              <a:t>                         </a:t>
            </a:r>
            <a:r>
              <a:rPr lang="lt-LT" sz="1800">
                <a:solidFill>
                  <a:schemeClr val="tx2"/>
                </a:solidFill>
              </a:rPr>
              <a:t>    </a:t>
            </a:r>
          </a:p>
          <a:p>
            <a:pPr lvl="4">
              <a:buFont typeface="Wingdings" pitchFamily="2" charset="2"/>
              <a:buNone/>
            </a:pPr>
            <a:r>
              <a:rPr lang="lt-LT" sz="1800">
                <a:solidFill>
                  <a:schemeClr val="tx2"/>
                </a:solidFill>
              </a:rPr>
              <a:t>                                                     </a:t>
            </a:r>
            <a:r>
              <a:rPr lang="lt-LT" sz="1800" b="1">
                <a:solidFill>
                  <a:schemeClr val="tx2"/>
                </a:solidFill>
                <a:latin typeface="Times New Roman" pitchFamily="18" charset="0"/>
              </a:rPr>
              <a:t>0 klaidų</a:t>
            </a:r>
          </a:p>
          <a:p>
            <a:pPr lvl="4">
              <a:buFont typeface="Wingdings" pitchFamily="2" charset="2"/>
              <a:buNone/>
            </a:pPr>
            <a:r>
              <a:rPr lang="lt-LT">
                <a:solidFill>
                  <a:schemeClr val="tx2"/>
                </a:solidFill>
              </a:rPr>
              <a:t>            </a:t>
            </a:r>
          </a:p>
          <a:p>
            <a:pPr lvl="4">
              <a:buFont typeface="Wingdings" pitchFamily="2" charset="2"/>
              <a:buNone/>
            </a:pPr>
            <a:r>
              <a:rPr lang="lt-LT">
                <a:solidFill>
                  <a:schemeClr val="tx2"/>
                </a:solidFill>
              </a:rPr>
              <a:t>         </a:t>
            </a:r>
          </a:p>
          <a:p>
            <a:pPr lvl="4">
              <a:buFont typeface="Wingdings" pitchFamily="2" charset="2"/>
              <a:buNone/>
            </a:pPr>
            <a:r>
              <a:rPr lang="lt-LT">
                <a:solidFill>
                  <a:schemeClr val="tx2"/>
                </a:solidFill>
              </a:rPr>
              <a:t>                                  </a:t>
            </a:r>
            <a:r>
              <a:rPr lang="lt-LT" b="1">
                <a:solidFill>
                  <a:schemeClr val="tx2"/>
                </a:solidFill>
                <a:latin typeface="Times New Roman" pitchFamily="18" charset="0"/>
              </a:rPr>
              <a:t>1-2 klaidos</a:t>
            </a:r>
          </a:p>
        </p:txBody>
      </p:sp>
      <p:sp>
        <p:nvSpPr>
          <p:cNvPr id="660484" name="Line 4"/>
          <p:cNvSpPr>
            <a:spLocks noChangeShapeType="1"/>
          </p:cNvSpPr>
          <p:nvPr/>
        </p:nvSpPr>
        <p:spPr bwMode="auto">
          <a:xfrm>
            <a:off x="1547813" y="5445125"/>
            <a:ext cx="518477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t-LT"/>
          </a:p>
        </p:txBody>
      </p:sp>
      <p:sp>
        <p:nvSpPr>
          <p:cNvPr id="660485" name="Line 5"/>
          <p:cNvSpPr>
            <a:spLocks noChangeShapeType="1"/>
          </p:cNvSpPr>
          <p:nvPr/>
        </p:nvSpPr>
        <p:spPr bwMode="auto">
          <a:xfrm>
            <a:off x="2339975" y="3141663"/>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t-LT"/>
          </a:p>
        </p:txBody>
      </p:sp>
      <p:sp>
        <p:nvSpPr>
          <p:cNvPr id="660486" name="Line 6"/>
          <p:cNvSpPr>
            <a:spLocks noChangeShapeType="1"/>
          </p:cNvSpPr>
          <p:nvPr/>
        </p:nvSpPr>
        <p:spPr bwMode="auto">
          <a:xfrm flipH="1">
            <a:off x="5076825" y="2636838"/>
            <a:ext cx="136683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t-LT"/>
          </a:p>
        </p:txBody>
      </p:sp>
      <p:sp>
        <p:nvSpPr>
          <p:cNvPr id="660487" name="Line 7"/>
          <p:cNvSpPr>
            <a:spLocks noChangeShapeType="1"/>
          </p:cNvSpPr>
          <p:nvPr/>
        </p:nvSpPr>
        <p:spPr bwMode="auto">
          <a:xfrm flipH="1">
            <a:off x="5076825" y="2636838"/>
            <a:ext cx="0" cy="10080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t-LT"/>
          </a:p>
        </p:txBody>
      </p:sp>
      <p:sp>
        <p:nvSpPr>
          <p:cNvPr id="660488" name="Line 8"/>
          <p:cNvSpPr>
            <a:spLocks noChangeShapeType="1"/>
          </p:cNvSpPr>
          <p:nvPr/>
        </p:nvSpPr>
        <p:spPr bwMode="auto">
          <a:xfrm flipH="1">
            <a:off x="4067175" y="3644900"/>
            <a:ext cx="100965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t-LT"/>
          </a:p>
        </p:txBody>
      </p:sp>
      <p:sp>
        <p:nvSpPr>
          <p:cNvPr id="660489" name="Line 9"/>
          <p:cNvSpPr>
            <a:spLocks noChangeShapeType="1"/>
          </p:cNvSpPr>
          <p:nvPr/>
        </p:nvSpPr>
        <p:spPr bwMode="auto">
          <a:xfrm>
            <a:off x="4067175" y="3644900"/>
            <a:ext cx="0" cy="10080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t-LT"/>
          </a:p>
        </p:txBody>
      </p:sp>
      <p:sp>
        <p:nvSpPr>
          <p:cNvPr id="660490" name="Line 10"/>
          <p:cNvSpPr>
            <a:spLocks noChangeShapeType="1"/>
          </p:cNvSpPr>
          <p:nvPr/>
        </p:nvSpPr>
        <p:spPr bwMode="auto">
          <a:xfrm flipH="1" flipV="1">
            <a:off x="2771775" y="4652963"/>
            <a:ext cx="1295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t-LT"/>
          </a:p>
        </p:txBody>
      </p:sp>
      <p:sp>
        <p:nvSpPr>
          <p:cNvPr id="660491" name="Line 11"/>
          <p:cNvSpPr>
            <a:spLocks noChangeShapeType="1"/>
          </p:cNvSpPr>
          <p:nvPr/>
        </p:nvSpPr>
        <p:spPr bwMode="auto">
          <a:xfrm>
            <a:off x="2771775" y="4652963"/>
            <a:ext cx="0" cy="7921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t-LT"/>
          </a:p>
        </p:txBody>
      </p:sp>
      <p:sp>
        <p:nvSpPr>
          <p:cNvPr id="660492" name="Rectangle 12"/>
          <p:cNvSpPr>
            <a:spLocks noChangeArrowheads="1"/>
          </p:cNvSpPr>
          <p:nvPr/>
        </p:nvSpPr>
        <p:spPr bwMode="auto">
          <a:xfrm>
            <a:off x="3059113" y="4797425"/>
            <a:ext cx="1244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lt-LT" sz="1800" b="1">
                <a:solidFill>
                  <a:schemeClr val="tx2"/>
                </a:solidFill>
                <a:effectLst/>
                <a:cs typeface="Arial" charset="0"/>
              </a:rPr>
              <a:t>3-4 klaidos</a:t>
            </a:r>
          </a:p>
        </p:txBody>
      </p:sp>
      <p:pic>
        <p:nvPicPr>
          <p:cNvPr id="660493" name="Picture 13" descr="MCj0351943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163" y="1916113"/>
            <a:ext cx="590550" cy="720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kaidrės numerio vietos rezervavimo ženklas 6"/>
          <p:cNvSpPr>
            <a:spLocks noGrp="1"/>
          </p:cNvSpPr>
          <p:nvPr>
            <p:ph type="sldNum" sz="quarter" idx="12"/>
          </p:nvPr>
        </p:nvSpPr>
        <p:spPr/>
        <p:txBody>
          <a:bodyPr/>
          <a:lstStyle/>
          <a:p>
            <a:fld id="{58C2321D-B22D-45B5-992A-E2BEA3A57116}" type="slidenum">
              <a:rPr lang="en-US" altLang="en-US"/>
              <a:pPr/>
              <a:t>32</a:t>
            </a:fld>
            <a:endParaRPr lang="en-US" altLang="en-US"/>
          </a:p>
        </p:txBody>
      </p:sp>
      <p:sp>
        <p:nvSpPr>
          <p:cNvPr id="661506" name="Rectangle 2"/>
          <p:cNvSpPr>
            <a:spLocks noGrp="1" noChangeArrowheads="1"/>
          </p:cNvSpPr>
          <p:nvPr>
            <p:ph type="title"/>
          </p:nvPr>
        </p:nvSpPr>
        <p:spPr/>
        <p:txBody>
          <a:bodyPr/>
          <a:lstStyle/>
          <a:p>
            <a:pPr algn="ctr"/>
            <a:r>
              <a:rPr lang="lt-LT" sz="2800" b="1"/>
              <a:t>1. Pamokos uždavinio individualizavimas pagal mokinių galimybes ( pasiekimų ,,laiptai”)</a:t>
            </a:r>
          </a:p>
        </p:txBody>
      </p:sp>
      <p:sp>
        <p:nvSpPr>
          <p:cNvPr id="661507" name="Rectangle 3"/>
          <p:cNvSpPr>
            <a:spLocks noGrp="1" noChangeArrowheads="1"/>
          </p:cNvSpPr>
          <p:nvPr>
            <p:ph type="body" sz="half" idx="1"/>
          </p:nvPr>
        </p:nvSpPr>
        <p:spPr>
          <a:xfrm>
            <a:off x="457200" y="1600200"/>
            <a:ext cx="5051425" cy="4530725"/>
          </a:xfrm>
        </p:spPr>
        <p:txBody>
          <a:bodyPr/>
          <a:lstStyle/>
          <a:p>
            <a:r>
              <a:rPr lang="lt-LT" sz="2400"/>
              <a:t>Naudodamiesi pamokoje įgytomis žiniomis mokiniai:</a:t>
            </a:r>
          </a:p>
          <a:p>
            <a:pPr lvl="1">
              <a:buFont typeface="Wingdings" pitchFamily="2" charset="2"/>
              <a:buNone/>
            </a:pPr>
            <a:r>
              <a:rPr lang="lt-LT"/>
              <a:t>1. Taisyklingai atliks nurodytą užduočių minimumą (2).</a:t>
            </a:r>
            <a:endParaRPr lang="en-GB"/>
          </a:p>
          <a:p>
            <a:pPr lvl="1">
              <a:buFont typeface="Wingdings" pitchFamily="2" charset="2"/>
              <a:buNone/>
            </a:pPr>
            <a:r>
              <a:rPr lang="lt-LT"/>
              <a:t>2. Taisyklingai atliks daugiau negu pusę (4) užduočių.</a:t>
            </a:r>
          </a:p>
          <a:p>
            <a:pPr lvl="1">
              <a:buFont typeface="Wingdings" pitchFamily="2" charset="2"/>
              <a:buNone/>
            </a:pPr>
            <a:r>
              <a:rPr lang="lt-LT"/>
              <a:t>3.Taisyklingai atliks visas (6) užduotis.</a:t>
            </a:r>
          </a:p>
          <a:p>
            <a:endParaRPr lang="en-GB" sz="2400"/>
          </a:p>
          <a:p>
            <a:endParaRPr lang="lt-LT" sz="2400"/>
          </a:p>
        </p:txBody>
      </p:sp>
      <p:pic>
        <p:nvPicPr>
          <p:cNvPr id="661508" name="Picture 4" descr="MCj02958590000[1]"/>
          <p:cNvPicPr>
            <a:picLocks noGrp="1" noChangeAspect="1" noChangeArrowheads="1"/>
          </p:cNvPicPr>
          <p:nvPr>
            <p:ph type="body" sz="half" idx="2"/>
          </p:nvPr>
        </p:nvPicPr>
        <p:blipFill>
          <a:blip r:embed="rId2" cstate="print">
            <a:extLst>
              <a:ext uri="{28A0092B-C50C-407E-A947-70E740481C1C}">
                <a14:useLocalDpi xmlns:a14="http://schemas.microsoft.com/office/drawing/2010/main" val="0"/>
              </a:ext>
            </a:extLst>
          </a:blip>
          <a:srcRect/>
          <a:stretch>
            <a:fillRect/>
          </a:stretch>
        </p:blipFill>
        <p:spPr>
          <a:xfrm>
            <a:off x="6194425" y="2914650"/>
            <a:ext cx="2165350" cy="1901825"/>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kaidrės numerio vietos rezervavimo ženklas 5"/>
          <p:cNvSpPr>
            <a:spLocks noGrp="1"/>
          </p:cNvSpPr>
          <p:nvPr>
            <p:ph type="sldNum" sz="quarter" idx="12"/>
          </p:nvPr>
        </p:nvSpPr>
        <p:spPr/>
        <p:txBody>
          <a:bodyPr/>
          <a:lstStyle/>
          <a:p>
            <a:fld id="{CD9D6A4B-62E7-4E0A-9FDD-06A17E0431BD}" type="slidenum">
              <a:rPr lang="en-US" altLang="en-US"/>
              <a:pPr/>
              <a:t>33</a:t>
            </a:fld>
            <a:endParaRPr lang="en-US" altLang="en-US"/>
          </a:p>
        </p:txBody>
      </p:sp>
      <p:sp>
        <p:nvSpPr>
          <p:cNvPr id="662530" name="Rectangle 2"/>
          <p:cNvSpPr>
            <a:spLocks noGrp="1" noChangeArrowheads="1"/>
          </p:cNvSpPr>
          <p:nvPr>
            <p:ph type="title"/>
          </p:nvPr>
        </p:nvSpPr>
        <p:spPr/>
        <p:txBody>
          <a:bodyPr/>
          <a:lstStyle/>
          <a:p>
            <a:pPr algn="ctr"/>
            <a:r>
              <a:rPr lang="lt-LT" sz="2800" b="1"/>
              <a:t>2. Pamokos uždavinio individualizavimas pagal mokinių savarankiškumo lygį ( pasiekimų ,,laiptai”)</a:t>
            </a:r>
          </a:p>
        </p:txBody>
      </p:sp>
      <p:sp>
        <p:nvSpPr>
          <p:cNvPr id="662531" name="Rectangle 3"/>
          <p:cNvSpPr>
            <a:spLocks noGrp="1" noChangeArrowheads="1"/>
          </p:cNvSpPr>
          <p:nvPr>
            <p:ph type="body" idx="1"/>
          </p:nvPr>
        </p:nvSpPr>
        <p:spPr/>
        <p:txBody>
          <a:bodyPr/>
          <a:lstStyle/>
          <a:p>
            <a:r>
              <a:rPr lang="lt-LT" sz="2400"/>
              <a:t>Mokiniai užduotis atliks: 	</a:t>
            </a:r>
          </a:p>
          <a:p>
            <a:pPr lvl="1">
              <a:buFont typeface="Wingdings" pitchFamily="2" charset="2"/>
              <a:buNone/>
            </a:pPr>
            <a:r>
              <a:rPr lang="lt-LT" sz="2400"/>
              <a:t>1. naudodamiesi pagalbine medžiaga (lentele, pavyzdžiu, šablonu ir pan.) ir konsultacijomis</a:t>
            </a:r>
          </a:p>
          <a:p>
            <a:pPr lvl="1">
              <a:buFont typeface="Wingdings" pitchFamily="2" charset="2"/>
              <a:buNone/>
            </a:pPr>
            <a:r>
              <a:rPr lang="lt-LT" sz="2400"/>
              <a:t>2. naudodamiesi pagalbine medžiaga (lentele, pavyzdžiu, šablonu ir pan.)</a:t>
            </a:r>
          </a:p>
          <a:p>
            <a:pPr lvl="1">
              <a:buFont typeface="Wingdings" pitchFamily="2" charset="2"/>
              <a:buNone/>
            </a:pPr>
            <a:r>
              <a:rPr lang="lt-LT" sz="2400"/>
              <a:t>3. dirbdami savarankiškai</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kaidrės numerio vietos rezervavimo ženklas 5"/>
          <p:cNvSpPr>
            <a:spLocks noGrp="1"/>
          </p:cNvSpPr>
          <p:nvPr>
            <p:ph type="sldNum" sz="quarter" idx="12"/>
          </p:nvPr>
        </p:nvSpPr>
        <p:spPr/>
        <p:txBody>
          <a:bodyPr/>
          <a:lstStyle/>
          <a:p>
            <a:fld id="{491645F9-BB9A-411D-A5EA-D9A234DA534F}" type="slidenum">
              <a:rPr lang="en-US" altLang="en-US"/>
              <a:pPr/>
              <a:t>34</a:t>
            </a:fld>
            <a:endParaRPr lang="en-US" altLang="en-US"/>
          </a:p>
        </p:txBody>
      </p:sp>
      <p:sp>
        <p:nvSpPr>
          <p:cNvPr id="663554" name="Rectangle 2"/>
          <p:cNvSpPr>
            <a:spLocks noGrp="1" noChangeArrowheads="1"/>
          </p:cNvSpPr>
          <p:nvPr>
            <p:ph type="title"/>
          </p:nvPr>
        </p:nvSpPr>
        <p:spPr/>
        <p:txBody>
          <a:bodyPr/>
          <a:lstStyle/>
          <a:p>
            <a:pPr algn="ctr"/>
            <a:r>
              <a:rPr lang="lt-LT" sz="2800" b="1"/>
              <a:t>3. Pamokos uždavinio individualizavimas pagal mokinių galimybes</a:t>
            </a:r>
            <a:endParaRPr lang="en-GB" sz="2800" b="1"/>
          </a:p>
        </p:txBody>
      </p:sp>
      <p:sp>
        <p:nvSpPr>
          <p:cNvPr id="663555" name="Rectangle 3"/>
          <p:cNvSpPr>
            <a:spLocks noGrp="1" noChangeArrowheads="1"/>
          </p:cNvSpPr>
          <p:nvPr>
            <p:ph type="body" idx="1"/>
          </p:nvPr>
        </p:nvSpPr>
        <p:spPr/>
        <p:txBody>
          <a:bodyPr/>
          <a:lstStyle/>
          <a:p>
            <a:r>
              <a:rPr lang="lt-LT" sz="2400"/>
              <a:t>Naudodamiesi mokytojo klaidų taisymu mokiniai:</a:t>
            </a:r>
          </a:p>
          <a:p>
            <a:pPr lvl="1"/>
            <a:r>
              <a:rPr lang="lt-LT" sz="2400"/>
              <a:t>ištaisys 1 –3 pasirinktas klaidas, išsiaiškins, kaip jų išvengti, ir atliks savikontrolės užduotį. </a:t>
            </a:r>
          </a:p>
          <a:p>
            <a:pPr lvl="1"/>
            <a:r>
              <a:rPr lang="lt-LT" sz="2400"/>
              <a:t>ištaisys vieno tipo klaidas ir mokės paaiškinti, kodėl klydo.</a:t>
            </a:r>
          </a:p>
          <a:p>
            <a:pPr lvl="1"/>
            <a:r>
              <a:rPr lang="lt-LT" sz="2400"/>
              <a:t>ištaisys visas klaidas, motyvuos taisymo būdus.</a:t>
            </a:r>
          </a:p>
          <a:p>
            <a:endParaRPr lang="en-GB" sz="240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kaidrės numerio vietos rezervavimo ženklas 5"/>
          <p:cNvSpPr>
            <a:spLocks noGrp="1"/>
          </p:cNvSpPr>
          <p:nvPr>
            <p:ph type="sldNum" sz="quarter" idx="12"/>
          </p:nvPr>
        </p:nvSpPr>
        <p:spPr/>
        <p:txBody>
          <a:bodyPr/>
          <a:lstStyle/>
          <a:p>
            <a:fld id="{5A63EA25-A8D0-44D6-AAC5-B55640A0DB29}" type="slidenum">
              <a:rPr lang="en-US" altLang="en-US"/>
              <a:pPr/>
              <a:t>35</a:t>
            </a:fld>
            <a:endParaRPr lang="en-US" altLang="en-US"/>
          </a:p>
        </p:txBody>
      </p:sp>
      <p:sp>
        <p:nvSpPr>
          <p:cNvPr id="571394" name="Rectangle 2"/>
          <p:cNvSpPr>
            <a:spLocks noGrp="1" noChangeArrowheads="1"/>
          </p:cNvSpPr>
          <p:nvPr>
            <p:ph type="title"/>
          </p:nvPr>
        </p:nvSpPr>
        <p:spPr/>
        <p:txBody>
          <a:bodyPr/>
          <a:lstStyle/>
          <a:p>
            <a:pPr algn="ctr"/>
            <a:r>
              <a:rPr lang="lt-LT" sz="2800" b="1">
                <a:latin typeface="Times New Roman" pitchFamily="18" charset="0"/>
              </a:rPr>
              <a:t>Pamokos struktūra ir PPP modelis</a:t>
            </a:r>
          </a:p>
        </p:txBody>
      </p:sp>
      <p:sp>
        <p:nvSpPr>
          <p:cNvPr id="571395" name="Rectangle 3"/>
          <p:cNvSpPr>
            <a:spLocks noGrp="1" noChangeArrowheads="1"/>
          </p:cNvSpPr>
          <p:nvPr>
            <p:ph type="body" idx="1"/>
          </p:nvPr>
        </p:nvSpPr>
        <p:spPr/>
        <p:txBody>
          <a:bodyPr/>
          <a:lstStyle/>
          <a:p>
            <a:pPr algn="ctr"/>
            <a:r>
              <a:rPr lang="lt-LT" sz="2800" b="1">
                <a:latin typeface="Times New Roman" pitchFamily="18" charset="0"/>
              </a:rPr>
              <a:t>Pateikti</a:t>
            </a:r>
            <a:r>
              <a:rPr lang="lt-LT" sz="2800">
                <a:latin typeface="Times New Roman" pitchFamily="18" charset="0"/>
              </a:rPr>
              <a:t> – daugiausiai 35 proc.;</a:t>
            </a:r>
          </a:p>
          <a:p>
            <a:pPr algn="ctr"/>
            <a:r>
              <a:rPr lang="lt-LT" sz="2800" b="1">
                <a:latin typeface="Times New Roman" pitchFamily="18" charset="0"/>
              </a:rPr>
              <a:t>Pritaikyti</a:t>
            </a:r>
            <a:r>
              <a:rPr lang="lt-LT" sz="2800">
                <a:latin typeface="Times New Roman" pitchFamily="18" charset="0"/>
              </a:rPr>
              <a:t> – mažiausiai 60 proc.;</a:t>
            </a:r>
          </a:p>
          <a:p>
            <a:pPr algn="ctr"/>
            <a:r>
              <a:rPr lang="lt-LT" sz="2800" b="1">
                <a:latin typeface="Times New Roman" pitchFamily="18" charset="0"/>
              </a:rPr>
              <a:t>Peržvelgti</a:t>
            </a:r>
            <a:r>
              <a:rPr lang="lt-LT" sz="2800">
                <a:latin typeface="Times New Roman" pitchFamily="18" charset="0"/>
              </a:rPr>
              <a:t> – mažiausiai 5 proc.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kaidrės numerio vietos rezervavimo ženklas 5"/>
          <p:cNvSpPr>
            <a:spLocks noGrp="1"/>
          </p:cNvSpPr>
          <p:nvPr>
            <p:ph type="sldNum" sz="quarter" idx="12"/>
          </p:nvPr>
        </p:nvSpPr>
        <p:spPr/>
        <p:txBody>
          <a:bodyPr/>
          <a:lstStyle/>
          <a:p>
            <a:fld id="{2EBBB9FE-FAF1-4783-AE61-04B1B5A97CEE}" type="slidenum">
              <a:rPr lang="en-US" altLang="en-US"/>
              <a:pPr/>
              <a:t>36</a:t>
            </a:fld>
            <a:endParaRPr lang="en-US" altLang="en-US"/>
          </a:p>
        </p:txBody>
      </p:sp>
      <p:sp>
        <p:nvSpPr>
          <p:cNvPr id="692226" name="Rectangle 2"/>
          <p:cNvSpPr>
            <a:spLocks noGrp="1" noChangeArrowheads="1"/>
          </p:cNvSpPr>
          <p:nvPr>
            <p:ph type="title"/>
          </p:nvPr>
        </p:nvSpPr>
        <p:spPr>
          <a:xfrm>
            <a:off x="323850" y="533400"/>
            <a:ext cx="8569325" cy="1311275"/>
          </a:xfrm>
        </p:spPr>
        <p:txBody>
          <a:bodyPr/>
          <a:lstStyle/>
          <a:p>
            <a:pPr algn="ctr"/>
            <a:r>
              <a:rPr lang="lt-LT" sz="2800" b="1">
                <a:latin typeface="Times New Roman" pitchFamily="18" charset="0"/>
              </a:rPr>
              <a:t>Intensyviausias mokymasis</a:t>
            </a:r>
            <a:r>
              <a:rPr lang="lt-LT" sz="2800">
                <a:latin typeface="Times New Roman" pitchFamily="18" charset="0"/>
              </a:rPr>
              <a:t> - pirmas 12 min. </a:t>
            </a:r>
            <a:br>
              <a:rPr lang="lt-LT" sz="2800">
                <a:latin typeface="Times New Roman" pitchFamily="18" charset="0"/>
              </a:rPr>
            </a:br>
            <a:r>
              <a:rPr lang="lt-LT" sz="2800">
                <a:latin typeface="Times New Roman" pitchFamily="18" charset="0"/>
              </a:rPr>
              <a:t> ir paskutines 8 pamokos minutes. </a:t>
            </a:r>
            <a:br>
              <a:rPr lang="lt-LT" sz="2800">
                <a:latin typeface="Times New Roman" pitchFamily="18" charset="0"/>
              </a:rPr>
            </a:br>
            <a:endParaRPr lang="lt-LT" sz="2800">
              <a:latin typeface="Times New Roman" pitchFamily="18" charset="0"/>
            </a:endParaRPr>
          </a:p>
        </p:txBody>
      </p:sp>
      <p:graphicFrame>
        <p:nvGraphicFramePr>
          <p:cNvPr id="692227" name="Group 3"/>
          <p:cNvGraphicFramePr>
            <a:graphicFrameLocks noGrp="1"/>
          </p:cNvGraphicFramePr>
          <p:nvPr>
            <p:ph idx="1"/>
          </p:nvPr>
        </p:nvGraphicFramePr>
        <p:xfrm>
          <a:off x="468313" y="2060575"/>
          <a:ext cx="8229600" cy="4197350"/>
        </p:xfrm>
        <a:graphic>
          <a:graphicData uri="http://schemas.openxmlformats.org/drawingml/2006/table">
            <a:tbl>
              <a:tblPr/>
              <a:tblGrid>
                <a:gridCol w="2363787">
                  <a:extLst>
                    <a:ext uri="{9D8B030D-6E8A-4147-A177-3AD203B41FA5}">
                      <a16:colId xmlns:a16="http://schemas.microsoft.com/office/drawing/2014/main" val="20000"/>
                    </a:ext>
                  </a:extLst>
                </a:gridCol>
                <a:gridCol w="3351213">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tblGrid>
              <a:tr h="76517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pt-PT" sz="2400" b="1" i="0" u="none" strike="noStrike" cap="none" normalizeH="0" baseline="0" smtClean="0">
                          <a:ln>
                            <a:noFill/>
                          </a:ln>
                          <a:solidFill>
                            <a:srgbClr val="008000"/>
                          </a:solidFill>
                          <a:effectLst/>
                          <a:latin typeface="Times New Roman" pitchFamily="18" charset="0"/>
                        </a:rPr>
                        <a:t>Pradžia </a:t>
                      </a:r>
                      <a:r>
                        <a:rPr kumimoji="0" lang="pt-PT" sz="2400" b="0" i="0" u="none" strike="noStrike" cap="none" normalizeH="0" baseline="0" smtClean="0">
                          <a:ln>
                            <a:noFill/>
                          </a:ln>
                          <a:solidFill>
                            <a:srgbClr val="008000"/>
                          </a:solidFill>
                          <a:effectLst/>
                          <a:latin typeface="Times New Roman" pitchFamily="18" charset="0"/>
                        </a:rPr>
                        <a:t>12 min. </a:t>
                      </a:r>
                      <a:endParaRPr kumimoji="0" lang="lt-LT" sz="2400" b="0" i="0" u="none" strike="noStrike" cap="none" normalizeH="0" baseline="0" smtClean="0">
                        <a:ln>
                          <a:noFill/>
                        </a:ln>
                        <a:solidFill>
                          <a:srgbClr val="008000"/>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pt-PT" sz="2400" b="1" i="0" u="none" strike="noStrike" cap="none" normalizeH="0" baseline="0" smtClean="0">
                          <a:ln>
                            <a:noFill/>
                          </a:ln>
                          <a:solidFill>
                            <a:srgbClr val="008000"/>
                          </a:solidFill>
                          <a:effectLst/>
                          <a:latin typeface="Times New Roman" pitchFamily="18" charset="0"/>
                        </a:rPr>
                        <a:t>Vidurys </a:t>
                      </a:r>
                      <a:r>
                        <a:rPr kumimoji="0" lang="pt-PT" sz="2400" b="0" i="0" u="none" strike="noStrike" cap="none" normalizeH="0" baseline="0" smtClean="0">
                          <a:ln>
                            <a:noFill/>
                          </a:ln>
                          <a:solidFill>
                            <a:srgbClr val="008000"/>
                          </a:solidFill>
                          <a:effectLst/>
                          <a:latin typeface="Times New Roman" pitchFamily="18" charset="0"/>
                        </a:rPr>
                        <a:t>Grįžtamasis ryšys</a:t>
                      </a:r>
                      <a:endParaRPr kumimoji="0" lang="lt-LT" sz="2400" b="0" i="0" u="none" strike="noStrike" cap="none" normalizeH="0" baseline="0" smtClean="0">
                        <a:ln>
                          <a:noFill/>
                        </a:ln>
                        <a:solidFill>
                          <a:srgbClr val="008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pt-PT" sz="2400" b="1" i="0" u="none" strike="noStrike" cap="none" normalizeH="0" baseline="0" smtClean="0">
                          <a:ln>
                            <a:noFill/>
                          </a:ln>
                          <a:solidFill>
                            <a:srgbClr val="008000"/>
                          </a:solidFill>
                          <a:effectLst/>
                          <a:latin typeface="Times New Roman" pitchFamily="18" charset="0"/>
                        </a:rPr>
                        <a:t>Pabaiga </a:t>
                      </a:r>
                      <a:r>
                        <a:rPr kumimoji="0" lang="pt-PT" sz="2400" b="0" i="0" u="none" strike="noStrike" cap="none" normalizeH="0" baseline="0" smtClean="0">
                          <a:ln>
                            <a:noFill/>
                          </a:ln>
                          <a:solidFill>
                            <a:srgbClr val="008000"/>
                          </a:solidFill>
                          <a:effectLst/>
                          <a:latin typeface="Times New Roman" pitchFamily="18" charset="0"/>
                        </a:rPr>
                        <a:t>8</a:t>
                      </a:r>
                      <a:r>
                        <a:rPr kumimoji="0" lang="lt-LT" sz="2400" b="0" i="0" u="none" strike="noStrike" cap="none" normalizeH="0" baseline="0" smtClean="0">
                          <a:ln>
                            <a:noFill/>
                          </a:ln>
                          <a:solidFill>
                            <a:srgbClr val="008000"/>
                          </a:solidFill>
                          <a:effectLst/>
                          <a:latin typeface="Times New Roman" pitchFamily="18" charset="0"/>
                        </a:rPr>
                        <a:t> min.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2257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pt-PT" sz="2400" b="0" i="0" u="none" strike="noStrike" cap="none" normalizeH="0" baseline="0" smtClean="0">
                          <a:ln>
                            <a:noFill/>
                          </a:ln>
                          <a:solidFill>
                            <a:schemeClr val="tx1"/>
                          </a:solidFill>
                          <a:effectLst/>
                          <a:latin typeface="Times New Roman" pitchFamily="18" charset="0"/>
                        </a:rPr>
                        <a:t>Pagrindinė informacija</a:t>
                      </a:r>
                      <a:endParaRPr kumimoji="0" lang="lt-LT" sz="24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pt-PT" sz="2400" b="0" i="0" u="none" strike="noStrike" cap="none" normalizeH="0" baseline="0" smtClean="0">
                          <a:ln>
                            <a:noFill/>
                          </a:ln>
                          <a:solidFill>
                            <a:schemeClr val="tx1"/>
                          </a:solidFill>
                          <a:effectLst/>
                          <a:latin typeface="Times New Roman" pitchFamily="18" charset="0"/>
                        </a:rPr>
                        <a:t>Aktyvaus mokymo(si) metodai, kai mokinys įtraukiamas į mokymosi procesą.</a:t>
                      </a:r>
                      <a:r>
                        <a:rPr kumimoji="0" lang="lt-LT" sz="2400" b="0" i="0" u="none" strike="noStrike" cap="none" normalizeH="0" baseline="0" smtClean="0">
                          <a:ln>
                            <a:noFill/>
                          </a:ln>
                          <a:solidFill>
                            <a:schemeClr val="tx1"/>
                          </a:solidFill>
                          <a:effectLst/>
                          <a:latin typeface="Times New Roman" pitchFamily="18" charset="0"/>
                        </a:rPr>
                        <a:t> </a:t>
                      </a:r>
                      <a:r>
                        <a:rPr kumimoji="0" lang="pt-PT" sz="2400" b="0" i="0" u="none" strike="noStrike" cap="none" normalizeH="0" baseline="0" smtClean="0">
                          <a:ln>
                            <a:noFill/>
                          </a:ln>
                          <a:solidFill>
                            <a:schemeClr val="tx1"/>
                          </a:solidFill>
                          <a:effectLst/>
                          <a:latin typeface="Times New Roman" pitchFamily="18" charset="0"/>
                        </a:rPr>
                        <a:t>Gali būti naudojamos stimuliuojančios technikos: diskusijos, pristatymai, darbas </a:t>
                      </a:r>
                      <a:r>
                        <a:rPr kumimoji="0" lang="lt-LT" sz="2400" b="0" i="0" u="none" strike="noStrike" cap="none" normalizeH="0" baseline="0" smtClean="0">
                          <a:ln>
                            <a:noFill/>
                          </a:ln>
                          <a:solidFill>
                            <a:schemeClr val="tx1"/>
                          </a:solidFill>
                          <a:effectLst/>
                          <a:latin typeface="Times New Roman" pitchFamily="18" charset="0"/>
                        </a:rPr>
                        <a:t>g</a:t>
                      </a:r>
                      <a:r>
                        <a:rPr kumimoji="0" lang="pt-PT" sz="2400" b="0" i="0" u="none" strike="noStrike" cap="none" normalizeH="0" baseline="0" smtClean="0">
                          <a:ln>
                            <a:noFill/>
                          </a:ln>
                          <a:solidFill>
                            <a:schemeClr val="tx1"/>
                          </a:solidFill>
                          <a:effectLst/>
                          <a:latin typeface="Times New Roman" pitchFamily="18" charset="0"/>
                        </a:rPr>
                        <a:t>rupėse</a:t>
                      </a:r>
                      <a:endParaRPr kumimoji="0" lang="lt-LT"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lt-LT" sz="2400" b="0" i="0" u="none" strike="noStrike" cap="none" normalizeH="0" baseline="0" smtClean="0">
                          <a:ln>
                            <a:noFill/>
                          </a:ln>
                          <a:solidFill>
                            <a:schemeClr val="tx1"/>
                          </a:solidFill>
                          <a:effectLst/>
                          <a:latin typeface="Times New Roman" pitchFamily="18" charset="0"/>
                        </a:rPr>
                        <a:t>Informacijos įtvirtinimas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kaidrės numerio vietos rezervavimo ženklas 5"/>
          <p:cNvSpPr>
            <a:spLocks noGrp="1"/>
          </p:cNvSpPr>
          <p:nvPr>
            <p:ph type="sldNum" sz="quarter" idx="12"/>
          </p:nvPr>
        </p:nvSpPr>
        <p:spPr/>
        <p:txBody>
          <a:bodyPr/>
          <a:lstStyle/>
          <a:p>
            <a:fld id="{ECC28AED-CD26-4886-B907-00073BA198EB}" type="slidenum">
              <a:rPr lang="en-US" altLang="en-US"/>
              <a:pPr/>
              <a:t>37</a:t>
            </a:fld>
            <a:endParaRPr lang="en-US" altLang="en-US"/>
          </a:p>
        </p:txBody>
      </p:sp>
      <p:sp>
        <p:nvSpPr>
          <p:cNvPr id="460802" name="Rectangle 2"/>
          <p:cNvSpPr>
            <a:spLocks noGrp="1" noChangeArrowheads="1"/>
          </p:cNvSpPr>
          <p:nvPr>
            <p:ph type="title"/>
          </p:nvPr>
        </p:nvSpPr>
        <p:spPr>
          <a:xfrm>
            <a:off x="468313" y="260350"/>
            <a:ext cx="8229600" cy="1139825"/>
          </a:xfrm>
        </p:spPr>
        <p:txBody>
          <a:bodyPr/>
          <a:lstStyle/>
          <a:p>
            <a:pPr algn="ctr"/>
            <a:r>
              <a:rPr lang="lt-LT" sz="2500" b="1">
                <a:latin typeface="Times New Roman" pitchFamily="18" charset="0"/>
              </a:rPr>
              <a:t>Namų darbai – ne bausmė, ne varginantis ar ilgas darbas, ne likę pratimai, bet:</a:t>
            </a:r>
          </a:p>
        </p:txBody>
      </p:sp>
      <p:sp>
        <p:nvSpPr>
          <p:cNvPr id="460803" name="Rectangle 3"/>
          <p:cNvSpPr>
            <a:spLocks noGrp="1" noChangeArrowheads="1"/>
          </p:cNvSpPr>
          <p:nvPr>
            <p:ph type="body" idx="1"/>
          </p:nvPr>
        </p:nvSpPr>
        <p:spPr>
          <a:noFill/>
          <a:ln/>
        </p:spPr>
        <p:txBody>
          <a:bodyPr/>
          <a:lstStyle/>
          <a:p>
            <a:pPr lvl="1"/>
            <a:r>
              <a:rPr lang="lt-LT">
                <a:latin typeface="Times New Roman" pitchFamily="18" charset="0"/>
              </a:rPr>
              <a:t>Integruojama ir planuojama ugdymo proceso dalis;</a:t>
            </a:r>
          </a:p>
          <a:p>
            <a:pPr lvl="1"/>
            <a:r>
              <a:rPr lang="lt-LT">
                <a:latin typeface="Times New Roman" pitchFamily="18" charset="0"/>
              </a:rPr>
              <a:t>Bendravimo tarp tėvų ir mokytojų forma;</a:t>
            </a:r>
          </a:p>
          <a:p>
            <a:pPr lvl="1"/>
            <a:r>
              <a:rPr lang="lt-LT">
                <a:latin typeface="Times New Roman" pitchFamily="18" charset="0"/>
              </a:rPr>
              <a:t>Įvairovė užduočių, susijusių su dalykinių ir bendrųjų gebėjimų ugdymu;</a:t>
            </a:r>
          </a:p>
          <a:p>
            <a:pPr lvl="1"/>
            <a:r>
              <a:rPr lang="lt-LT">
                <a:latin typeface="Times New Roman" pitchFamily="18" charset="0"/>
              </a:rPr>
              <a:t>Įdomios ir patrauklios užduotys, kurios konkuruoja ir atitraukia nuo</a:t>
            </a:r>
            <a:r>
              <a:rPr lang="en-US">
                <a:latin typeface="Times New Roman" pitchFamily="18" charset="0"/>
              </a:rPr>
              <a:t> nevertingos veiklos.</a:t>
            </a:r>
            <a:endParaRPr lang="lt-LT">
              <a:latin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4"/>
          </p:nvPr>
        </p:nvSpPr>
        <p:spPr/>
        <p:txBody>
          <a:bodyPr/>
          <a:lstStyle/>
          <a:p>
            <a:fld id="{624DCBAB-5172-4900-8998-329647671348}" type="slidenum">
              <a:rPr lang="en-US" altLang="en-US"/>
              <a:pPr/>
              <a:t>38</a:t>
            </a:fld>
            <a:endParaRPr lang="en-US" altLang="en-US"/>
          </a:p>
        </p:txBody>
      </p:sp>
      <p:sp>
        <p:nvSpPr>
          <p:cNvPr id="229378" name="Rectangle 2"/>
          <p:cNvSpPr>
            <a:spLocks noGrp="1" noChangeArrowheads="1"/>
          </p:cNvSpPr>
          <p:nvPr>
            <p:ph type="ctrTitle"/>
          </p:nvPr>
        </p:nvSpPr>
        <p:spPr/>
        <p:txBody>
          <a:bodyPr/>
          <a:lstStyle/>
          <a:p>
            <a:pPr algn="ctr"/>
            <a:r>
              <a:rPr lang="lt-LT" sz="3200" b="1">
                <a:latin typeface="Times New Roman" pitchFamily="18" charset="0"/>
              </a:rPr>
              <a:t>II. MOKYMO IR MOKYMOSI STILIAI </a:t>
            </a:r>
            <a:endParaRPr lang="en-US" sz="3200" b="1">
              <a:latin typeface="Times New Roman" pitchFamily="18" charset="0"/>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kaidrės numerio vietos rezervavimo ženklas 3"/>
          <p:cNvSpPr>
            <a:spLocks noGrp="1"/>
          </p:cNvSpPr>
          <p:nvPr>
            <p:ph type="sldNum" sz="quarter" idx="12"/>
          </p:nvPr>
        </p:nvSpPr>
        <p:spPr/>
        <p:txBody>
          <a:bodyPr/>
          <a:lstStyle/>
          <a:p>
            <a:fld id="{C853C1BD-D279-4571-99B3-D6C147EA112D}" type="slidenum">
              <a:rPr lang="en-US" altLang="en-US"/>
              <a:pPr/>
              <a:t>39</a:t>
            </a:fld>
            <a:endParaRPr lang="en-US" altLang="en-US"/>
          </a:p>
        </p:txBody>
      </p:sp>
      <p:sp>
        <p:nvSpPr>
          <p:cNvPr id="279554" name="Rectangle 2"/>
          <p:cNvSpPr>
            <a:spLocks noGrp="1" noChangeArrowheads="1"/>
          </p:cNvSpPr>
          <p:nvPr>
            <p:ph type="body" idx="4294967295"/>
          </p:nvPr>
        </p:nvSpPr>
        <p:spPr>
          <a:xfrm>
            <a:off x="179388" y="692150"/>
            <a:ext cx="8713787" cy="5832475"/>
          </a:xfrm>
        </p:spPr>
        <p:txBody>
          <a:bodyPr/>
          <a:lstStyle/>
          <a:p>
            <a:pPr marL="609600" indent="-609600">
              <a:lnSpc>
                <a:spcPct val="80000"/>
              </a:lnSpc>
              <a:buFont typeface="Wingdings" pitchFamily="2" charset="2"/>
              <a:buNone/>
            </a:pPr>
            <a:r>
              <a:rPr lang="lt-LT" sz="2400">
                <a:latin typeface="Times New Roman" pitchFamily="18" charset="0"/>
              </a:rPr>
              <a:t>	</a:t>
            </a:r>
          </a:p>
          <a:p>
            <a:pPr marL="609600" indent="-609600">
              <a:lnSpc>
                <a:spcPct val="80000"/>
              </a:lnSpc>
              <a:buFont typeface="Wingdings" pitchFamily="2" charset="2"/>
              <a:buNone/>
            </a:pPr>
            <a:r>
              <a:rPr lang="lt-LT" sz="2400">
                <a:latin typeface="Times New Roman" pitchFamily="18" charset="0"/>
              </a:rPr>
              <a:t>	Vokiečių psichologas Ebinghauzas (1850–1909) atliko tyrimą, atskleidusį, kad:</a:t>
            </a:r>
          </a:p>
          <a:p>
            <a:pPr marL="609600" indent="-609600">
              <a:lnSpc>
                <a:spcPct val="80000"/>
              </a:lnSpc>
            </a:pPr>
            <a:r>
              <a:rPr lang="lt-LT" sz="2400">
                <a:latin typeface="Times New Roman" pitchFamily="18" charset="0"/>
              </a:rPr>
              <a:t>jau po 20 minučių 42 proc. to, ką buvome išmokę, dingsta, užmirštama ir pavyksta išsaugoti tik 58 proc.;</a:t>
            </a:r>
          </a:p>
          <a:p>
            <a:pPr marL="609600" indent="-609600">
              <a:lnSpc>
                <a:spcPct val="80000"/>
              </a:lnSpc>
            </a:pPr>
            <a:r>
              <a:rPr lang="lt-LT" sz="2400">
                <a:latin typeface="Times New Roman" pitchFamily="18" charset="0"/>
              </a:rPr>
              <a:t>po valandos atmintyje lieka tik 44 proc.;</a:t>
            </a:r>
          </a:p>
          <a:p>
            <a:pPr marL="609600" indent="-609600">
              <a:lnSpc>
                <a:spcPct val="80000"/>
              </a:lnSpc>
            </a:pPr>
            <a:r>
              <a:rPr lang="lt-LT" sz="2400">
                <a:latin typeface="Times New Roman" pitchFamily="18" charset="0"/>
              </a:rPr>
              <a:t>po dienos – tik 34 proc.;</a:t>
            </a:r>
          </a:p>
          <a:p>
            <a:pPr marL="609600" indent="-609600">
              <a:lnSpc>
                <a:spcPct val="80000"/>
              </a:lnSpc>
            </a:pPr>
            <a:r>
              <a:rPr lang="lt-LT" sz="2400">
                <a:latin typeface="Times New Roman" pitchFamily="18" charset="0"/>
              </a:rPr>
              <a:t>po šešių dienų - tik 25 proc. – trys ketvirčiai užmirštama;</a:t>
            </a:r>
          </a:p>
          <a:p>
            <a:pPr marL="609600" indent="-609600">
              <a:lnSpc>
                <a:spcPct val="80000"/>
              </a:lnSpc>
            </a:pPr>
            <a:r>
              <a:rPr lang="lt-LT" sz="2400">
                <a:latin typeface="Times New Roman" pitchFamily="18" charset="0"/>
              </a:rPr>
              <a:t>visam laikui atmintyje lieka tik 20 proc. </a:t>
            </a:r>
          </a:p>
          <a:p>
            <a:pPr marL="609600" indent="-609600">
              <a:lnSpc>
                <a:spcPct val="80000"/>
              </a:lnSpc>
              <a:buFont typeface="Wingdings" pitchFamily="2" charset="2"/>
              <a:buNone/>
            </a:pPr>
            <a:r>
              <a:rPr lang="lt-LT" sz="2400">
                <a:latin typeface="Times New Roman" pitchFamily="18" charset="0"/>
              </a:rPr>
              <a:t>	</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kaidrės numerio vietos rezervavimo ženklas 5"/>
          <p:cNvSpPr>
            <a:spLocks noGrp="1"/>
          </p:cNvSpPr>
          <p:nvPr>
            <p:ph type="sldNum" sz="quarter" idx="12"/>
          </p:nvPr>
        </p:nvSpPr>
        <p:spPr/>
        <p:txBody>
          <a:bodyPr/>
          <a:lstStyle/>
          <a:p>
            <a:fld id="{3E7229A5-D4C6-42D5-8309-591DB34F850B}" type="slidenum">
              <a:rPr lang="en-US" altLang="en-US"/>
              <a:pPr/>
              <a:t>4</a:t>
            </a:fld>
            <a:endParaRPr lang="en-US" altLang="en-US"/>
          </a:p>
        </p:txBody>
      </p:sp>
      <p:sp>
        <p:nvSpPr>
          <p:cNvPr id="446466" name="Rectangle 2"/>
          <p:cNvSpPr>
            <a:spLocks noGrp="1" noChangeArrowheads="1"/>
          </p:cNvSpPr>
          <p:nvPr>
            <p:ph type="title"/>
          </p:nvPr>
        </p:nvSpPr>
        <p:spPr>
          <a:xfrm>
            <a:off x="468313" y="260350"/>
            <a:ext cx="8229600" cy="1139825"/>
          </a:xfrm>
        </p:spPr>
        <p:txBody>
          <a:bodyPr/>
          <a:lstStyle/>
          <a:p>
            <a:pPr algn="ctr"/>
            <a:r>
              <a:rPr lang="lt-LT" sz="3200" b="1">
                <a:latin typeface="Times New Roman" pitchFamily="18" charset="0"/>
              </a:rPr>
              <a:t>TURINYS </a:t>
            </a:r>
          </a:p>
        </p:txBody>
      </p:sp>
      <p:sp>
        <p:nvSpPr>
          <p:cNvPr id="446467" name="Rectangle 3"/>
          <p:cNvSpPr>
            <a:spLocks noGrp="1" noChangeArrowheads="1"/>
          </p:cNvSpPr>
          <p:nvPr>
            <p:ph type="body" idx="1"/>
          </p:nvPr>
        </p:nvSpPr>
        <p:spPr/>
        <p:txBody>
          <a:bodyPr/>
          <a:lstStyle/>
          <a:p>
            <a:r>
              <a:rPr lang="lt-LT" sz="2800">
                <a:latin typeface="Times New Roman" pitchFamily="18" charset="0"/>
              </a:rPr>
              <a:t>PAMOKOS PLANAVIMAS;</a:t>
            </a:r>
          </a:p>
          <a:p>
            <a:r>
              <a:rPr lang="lt-LT" sz="2800">
                <a:latin typeface="Times New Roman" pitchFamily="18" charset="0"/>
              </a:rPr>
              <a:t>MOKYMO IR MOKYMOSI STILIAI;</a:t>
            </a:r>
          </a:p>
          <a:p>
            <a:r>
              <a:rPr lang="lt-LT" sz="2800">
                <a:latin typeface="Times New Roman" pitchFamily="18" charset="0"/>
              </a:rPr>
              <a:t>DIFERENCIJUOTAS MOKYMAS;</a:t>
            </a:r>
          </a:p>
          <a:p>
            <a:r>
              <a:rPr lang="lt-LT" sz="2800">
                <a:latin typeface="Times New Roman" pitchFamily="18" charset="0"/>
              </a:rPr>
              <a:t>VERTINIMAS.</a:t>
            </a:r>
          </a:p>
          <a:p>
            <a:pPr>
              <a:buFont typeface="Wingdings" pitchFamily="2" charset="2"/>
              <a:buNone/>
            </a:pPr>
            <a:endParaRPr lang="lt-LT" sz="2800">
              <a:latin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kaidrės numerio vietos rezervavimo ženklas 5"/>
          <p:cNvSpPr>
            <a:spLocks noGrp="1"/>
          </p:cNvSpPr>
          <p:nvPr>
            <p:ph type="sldNum" sz="quarter" idx="12"/>
          </p:nvPr>
        </p:nvSpPr>
        <p:spPr/>
        <p:txBody>
          <a:bodyPr/>
          <a:lstStyle/>
          <a:p>
            <a:fld id="{42DCE371-52C5-45CA-8042-277B298FCB7A}" type="slidenum">
              <a:rPr lang="en-US" altLang="en-US"/>
              <a:pPr/>
              <a:t>40</a:t>
            </a:fld>
            <a:endParaRPr lang="en-US" altLang="en-US"/>
          </a:p>
        </p:txBody>
      </p:sp>
      <p:sp>
        <p:nvSpPr>
          <p:cNvPr id="280578" name="Rectangle 2"/>
          <p:cNvSpPr>
            <a:spLocks noGrp="1" noChangeArrowheads="1"/>
          </p:cNvSpPr>
          <p:nvPr>
            <p:ph type="title"/>
          </p:nvPr>
        </p:nvSpPr>
        <p:spPr/>
        <p:txBody>
          <a:bodyPr/>
          <a:lstStyle/>
          <a:p>
            <a:pPr algn="ctr"/>
            <a:r>
              <a:rPr lang="lt-LT" sz="2800" b="1">
                <a:latin typeface="Times New Roman" pitchFamily="18" charset="0"/>
              </a:rPr>
              <a:t>MOKINIAI IŠMOKSTA IR PRISIMENA: </a:t>
            </a:r>
          </a:p>
        </p:txBody>
      </p:sp>
      <p:sp>
        <p:nvSpPr>
          <p:cNvPr id="280579" name="Rectangle 3"/>
          <p:cNvSpPr>
            <a:spLocks noGrp="1" noChangeArrowheads="1"/>
          </p:cNvSpPr>
          <p:nvPr>
            <p:ph type="body" idx="1"/>
          </p:nvPr>
        </p:nvSpPr>
        <p:spPr/>
        <p:txBody>
          <a:bodyPr/>
          <a:lstStyle/>
          <a:p>
            <a:pPr>
              <a:buFont typeface="Wingdings" pitchFamily="2" charset="2"/>
              <a:buNone/>
            </a:pPr>
            <a:r>
              <a:rPr lang="lt-LT" sz="2400">
                <a:latin typeface="Times New Roman" pitchFamily="18" charset="0"/>
              </a:rPr>
              <a:t>	10 proc. – to, ką perskaito;</a:t>
            </a:r>
          </a:p>
          <a:p>
            <a:pPr>
              <a:buFont typeface="Wingdings" pitchFamily="2" charset="2"/>
              <a:buNone/>
            </a:pPr>
            <a:r>
              <a:rPr lang="lt-LT" sz="2400">
                <a:latin typeface="Times New Roman" pitchFamily="18" charset="0"/>
              </a:rPr>
              <a:t>	20 proc. – to, ką girdi;</a:t>
            </a:r>
          </a:p>
          <a:p>
            <a:pPr>
              <a:buFont typeface="Wingdings" pitchFamily="2" charset="2"/>
              <a:buNone/>
            </a:pPr>
            <a:r>
              <a:rPr lang="lt-LT" sz="2400">
                <a:latin typeface="Times New Roman" pitchFamily="18" charset="0"/>
              </a:rPr>
              <a:t>	30 proc. – to, ką mato;</a:t>
            </a:r>
          </a:p>
          <a:p>
            <a:pPr>
              <a:buFont typeface="Wingdings" pitchFamily="2" charset="2"/>
              <a:buNone/>
            </a:pPr>
            <a:r>
              <a:rPr lang="lt-LT" sz="2400">
                <a:latin typeface="Times New Roman" pitchFamily="18" charset="0"/>
              </a:rPr>
              <a:t>	50 proc. – to, ką mato ir girdi;</a:t>
            </a:r>
          </a:p>
          <a:p>
            <a:pPr>
              <a:buFont typeface="Wingdings" pitchFamily="2" charset="2"/>
              <a:buNone/>
            </a:pPr>
            <a:r>
              <a:rPr lang="lt-LT" sz="2400">
                <a:latin typeface="Times New Roman" pitchFamily="18" charset="0"/>
              </a:rPr>
              <a:t>	70 proc. – to, ką aptaria su kitais;</a:t>
            </a:r>
          </a:p>
          <a:p>
            <a:pPr>
              <a:buFont typeface="Wingdings" pitchFamily="2" charset="2"/>
              <a:buNone/>
            </a:pPr>
            <a:r>
              <a:rPr lang="lt-LT" sz="2400">
                <a:latin typeface="Times New Roman" pitchFamily="18" charset="0"/>
              </a:rPr>
              <a:t>	80 proc. – to, ką asmeniškai išbando;</a:t>
            </a:r>
          </a:p>
          <a:p>
            <a:pPr>
              <a:buFont typeface="Wingdings" pitchFamily="2" charset="2"/>
              <a:buNone/>
            </a:pPr>
            <a:r>
              <a:rPr lang="lt-LT" sz="2400">
                <a:latin typeface="Times New Roman" pitchFamily="18" charset="0"/>
              </a:rPr>
              <a:t>	95 proc. – to, ko moko kitus. </a:t>
            </a:r>
          </a:p>
          <a:p>
            <a:endParaRPr lang="lt-LT" sz="2400">
              <a:latin typeface="Times New Roman" pitchFamily="18"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4"/>
          </p:nvPr>
        </p:nvSpPr>
        <p:spPr/>
        <p:txBody>
          <a:bodyPr/>
          <a:lstStyle/>
          <a:p>
            <a:fld id="{E628FF29-D2E9-4079-9552-38D5186D8893}" type="slidenum">
              <a:rPr lang="en-US" altLang="en-US"/>
              <a:pPr/>
              <a:t>41</a:t>
            </a:fld>
            <a:endParaRPr lang="en-US" altLang="en-US"/>
          </a:p>
        </p:txBody>
      </p:sp>
      <p:sp>
        <p:nvSpPr>
          <p:cNvPr id="759810" name="Rectangle 2"/>
          <p:cNvSpPr>
            <a:spLocks noGrp="1" noChangeArrowheads="1"/>
          </p:cNvSpPr>
          <p:nvPr>
            <p:ph type="ctrTitle"/>
          </p:nvPr>
        </p:nvSpPr>
        <p:spPr/>
        <p:txBody>
          <a:bodyPr/>
          <a:lstStyle/>
          <a:p>
            <a:pPr algn="ctr"/>
            <a:r>
              <a:rPr lang="lt-LT" sz="3600">
                <a:latin typeface="Times New Roman" pitchFamily="18" charset="0"/>
              </a:rPr>
              <a:t>H.Gardner teigia, kad žmonės turi bent septynis intelektus: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kaidrės numerio vietos rezervavimo ženklas 6"/>
          <p:cNvSpPr>
            <a:spLocks noGrp="1"/>
          </p:cNvSpPr>
          <p:nvPr>
            <p:ph type="sldNum" sz="quarter" idx="12"/>
          </p:nvPr>
        </p:nvSpPr>
        <p:spPr/>
        <p:txBody>
          <a:bodyPr/>
          <a:lstStyle/>
          <a:p>
            <a:fld id="{1206167D-603F-4CB1-B4FA-4BF4AA15B2AA}" type="slidenum">
              <a:rPr lang="en-US" altLang="en-US"/>
              <a:pPr/>
              <a:t>42</a:t>
            </a:fld>
            <a:endParaRPr lang="en-US" altLang="en-US"/>
          </a:p>
        </p:txBody>
      </p:sp>
      <p:sp>
        <p:nvSpPr>
          <p:cNvPr id="760834" name="Rectangle 2"/>
          <p:cNvSpPr>
            <a:spLocks noGrp="1" noChangeArrowheads="1"/>
          </p:cNvSpPr>
          <p:nvPr>
            <p:ph type="title"/>
          </p:nvPr>
        </p:nvSpPr>
        <p:spPr>
          <a:xfrm>
            <a:off x="468313" y="476250"/>
            <a:ext cx="8229600" cy="606425"/>
          </a:xfrm>
        </p:spPr>
        <p:txBody>
          <a:bodyPr/>
          <a:lstStyle/>
          <a:p>
            <a:pPr algn="ctr"/>
            <a:r>
              <a:rPr lang="lt-LT" sz="3200" b="1">
                <a:latin typeface="Times New Roman" pitchFamily="18" charset="0"/>
              </a:rPr>
              <a:t>ABIPUSIS MOKYMAS</a:t>
            </a:r>
            <a:endParaRPr lang="en-GB" sz="3200" b="1">
              <a:latin typeface="Times New Roman" pitchFamily="18" charset="0"/>
            </a:endParaRPr>
          </a:p>
        </p:txBody>
      </p:sp>
      <p:sp>
        <p:nvSpPr>
          <p:cNvPr id="760835" name="Rectangle 3"/>
          <p:cNvSpPr>
            <a:spLocks noGrp="1" noChangeArrowheads="1"/>
          </p:cNvSpPr>
          <p:nvPr>
            <p:ph type="body" sz="half" idx="1"/>
          </p:nvPr>
        </p:nvSpPr>
        <p:spPr>
          <a:xfrm>
            <a:off x="457200" y="1600200"/>
            <a:ext cx="4035425" cy="4530725"/>
          </a:xfrm>
        </p:spPr>
        <p:txBody>
          <a:bodyPr/>
          <a:lstStyle/>
          <a:p>
            <a:r>
              <a:rPr lang="lt-LT" sz="2000">
                <a:latin typeface="Times New Roman" pitchFamily="18" charset="0"/>
              </a:rPr>
              <a:t>APIBENDRINA TAI, KAS SKAITYTA;</a:t>
            </a:r>
          </a:p>
          <a:p>
            <a:r>
              <a:rPr lang="lt-LT" sz="2000">
                <a:latin typeface="Times New Roman" pitchFamily="18" charset="0"/>
              </a:rPr>
              <a:t>SUGALVOJA KLAUSIMĄ IŠ TEKSTO IR DRAUGUS PAPRAŠO ATSAKYTI;</a:t>
            </a:r>
          </a:p>
          <a:p>
            <a:r>
              <a:rPr lang="lt-LT" sz="2000">
                <a:latin typeface="Times New Roman" pitchFamily="18" charset="0"/>
              </a:rPr>
              <a:t>PAAIŠKINA NEAIŠKIAS VIETAS;</a:t>
            </a:r>
          </a:p>
          <a:p>
            <a:r>
              <a:rPr lang="lt-LT" sz="2000">
                <a:latin typeface="Times New Roman" pitchFamily="18" charset="0"/>
              </a:rPr>
              <a:t>NUSPĖJA, APIE KĄ BUS KITA PASTRAIPA;</a:t>
            </a:r>
          </a:p>
          <a:p>
            <a:r>
              <a:rPr lang="lt-LT" sz="2000">
                <a:latin typeface="Times New Roman" pitchFamily="18" charset="0"/>
              </a:rPr>
              <a:t>UŽDUODA SKAITYTI TOLIAU.</a:t>
            </a:r>
            <a:endParaRPr lang="en-GB" sz="2000">
              <a:latin typeface="Times New Roman" pitchFamily="18" charset="0"/>
            </a:endParaRPr>
          </a:p>
        </p:txBody>
      </p:sp>
      <p:pic>
        <p:nvPicPr>
          <p:cNvPr id="760836" name="Picture 4" descr="j0078785"/>
          <p:cNvPicPr>
            <a:picLocks noGrp="1" noChangeAspect="1" noChangeArrowheads="1"/>
          </p:cNvPicPr>
          <p:nvPr>
            <p:ph type="clipArt" sz="half" idx="2"/>
          </p:nvPr>
        </p:nvPicPr>
        <p:blipFill>
          <a:blip r:embed="rId2" cstate="print">
            <a:extLst>
              <a:ext uri="{28A0092B-C50C-407E-A947-70E740481C1C}">
                <a14:useLocalDpi xmlns:a14="http://schemas.microsoft.com/office/drawing/2010/main" val="0"/>
              </a:ext>
            </a:extLst>
          </a:blip>
          <a:srcRect/>
          <a:stretch>
            <a:fillRect/>
          </a:stretch>
        </p:blipFill>
        <p:spPr>
          <a:xfrm>
            <a:off x="5170488" y="2238375"/>
            <a:ext cx="2957512" cy="3389313"/>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kaidrės numerio vietos rezervavimo ženklas 5"/>
          <p:cNvSpPr>
            <a:spLocks noGrp="1"/>
          </p:cNvSpPr>
          <p:nvPr>
            <p:ph type="sldNum" sz="quarter" idx="12"/>
          </p:nvPr>
        </p:nvSpPr>
        <p:spPr/>
        <p:txBody>
          <a:bodyPr/>
          <a:lstStyle/>
          <a:p>
            <a:fld id="{9B24A85D-ABDF-4A86-A506-7225CC7424DD}" type="slidenum">
              <a:rPr lang="en-US" altLang="en-US"/>
              <a:pPr/>
              <a:t>43</a:t>
            </a:fld>
            <a:endParaRPr lang="en-US" altLang="en-US"/>
          </a:p>
        </p:txBody>
      </p:sp>
      <p:sp>
        <p:nvSpPr>
          <p:cNvPr id="761858" name="Rectangle 2"/>
          <p:cNvSpPr>
            <a:spLocks noGrp="1" noChangeArrowheads="1"/>
          </p:cNvSpPr>
          <p:nvPr>
            <p:ph type="title"/>
          </p:nvPr>
        </p:nvSpPr>
        <p:spPr/>
        <p:txBody>
          <a:bodyPr/>
          <a:lstStyle/>
          <a:p>
            <a:pPr algn="ctr"/>
            <a:r>
              <a:rPr lang="lt-LT" sz="3200">
                <a:latin typeface="Times New Roman" pitchFamily="18" charset="0"/>
              </a:rPr>
              <a:t>Verbalinis intelektas</a:t>
            </a:r>
          </a:p>
        </p:txBody>
      </p:sp>
      <p:sp>
        <p:nvSpPr>
          <p:cNvPr id="761859" name="Rectangle 3"/>
          <p:cNvSpPr>
            <a:spLocks noGrp="1" noChangeArrowheads="1"/>
          </p:cNvSpPr>
          <p:nvPr>
            <p:ph type="body" idx="1"/>
          </p:nvPr>
        </p:nvSpPr>
        <p:spPr/>
        <p:txBody>
          <a:bodyPr/>
          <a:lstStyle/>
          <a:p>
            <a:pPr>
              <a:lnSpc>
                <a:spcPct val="80000"/>
              </a:lnSpc>
            </a:pPr>
            <a:r>
              <a:rPr lang="lt-LT" sz="2400">
                <a:latin typeface="Times New Roman" pitchFamily="18" charset="0"/>
              </a:rPr>
              <a:t>Verbaliniai gebėjimai yra universalūs. Verbalinis intelektas apima jautrumą žodžių prasmei, jų tvarkai sakinyje, žodžių garsams, ritmui, jų pajėgumui pakeisti nuotaiką, įtikinti ar reikšti informaciją;</a:t>
            </a:r>
          </a:p>
          <a:p>
            <a:pPr>
              <a:lnSpc>
                <a:spcPct val="80000"/>
              </a:lnSpc>
            </a:pPr>
            <a:r>
              <a:rPr lang="lt-LT" sz="2400">
                <a:latin typeface="Times New Roman" pitchFamily="18" charset="0"/>
              </a:rPr>
              <a:t>Lingvistiškai sumanus besimokantis gerai valdys kalbą, žavėsis žodžiais ir jų manipuliavimu, mėgs žodžių žaismą, rimuotus eilėraščius, mielai klausysis įvairių istorijų, gebės atlikti verbalinę analizę, įsisąmoninti verbalinę medžiagą ir suprasti metaforas bei išreikšti savo mintis popieriuje ir/arba žodžiu. Šie žmonės pasižymi gebėjimais mokytis klausant, komunikuoti rašant ir šnekant;</a:t>
            </a:r>
          </a:p>
          <a:p>
            <a:pPr>
              <a:lnSpc>
                <a:spcPct val="80000"/>
              </a:lnSpc>
            </a:pPr>
            <a:r>
              <a:rPr lang="lt-LT" sz="2400">
                <a:latin typeface="Times New Roman" pitchFamily="18" charset="0"/>
              </a:rPr>
              <a:t>Jiems tinka tokie mokymosi būdai kaip paskaita, skaitymas, dalijimasis mintimis.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kaidrės numerio vietos rezervavimo ženklas 5"/>
          <p:cNvSpPr>
            <a:spLocks noGrp="1"/>
          </p:cNvSpPr>
          <p:nvPr>
            <p:ph type="sldNum" sz="quarter" idx="12"/>
          </p:nvPr>
        </p:nvSpPr>
        <p:spPr/>
        <p:txBody>
          <a:bodyPr/>
          <a:lstStyle/>
          <a:p>
            <a:fld id="{FEADE287-A3A7-43F7-A605-E118E11440EF}" type="slidenum">
              <a:rPr lang="en-US" altLang="en-US"/>
              <a:pPr/>
              <a:t>44</a:t>
            </a:fld>
            <a:endParaRPr lang="en-US" altLang="en-US"/>
          </a:p>
        </p:txBody>
      </p:sp>
      <p:sp>
        <p:nvSpPr>
          <p:cNvPr id="762882" name="Rectangle 2"/>
          <p:cNvSpPr>
            <a:spLocks noGrp="1" noChangeArrowheads="1"/>
          </p:cNvSpPr>
          <p:nvPr>
            <p:ph type="title"/>
          </p:nvPr>
        </p:nvSpPr>
        <p:spPr/>
        <p:txBody>
          <a:bodyPr/>
          <a:lstStyle/>
          <a:p>
            <a:pPr algn="ctr"/>
            <a:r>
              <a:rPr lang="lt-LT" sz="3200">
                <a:latin typeface="Times New Roman" pitchFamily="18" charset="0"/>
              </a:rPr>
              <a:t>Loginis-matematinis intelektas</a:t>
            </a:r>
          </a:p>
        </p:txBody>
      </p:sp>
      <p:sp>
        <p:nvSpPr>
          <p:cNvPr id="762883" name="Rectangle 3"/>
          <p:cNvSpPr>
            <a:spLocks noGrp="1" noChangeArrowheads="1"/>
          </p:cNvSpPr>
          <p:nvPr>
            <p:ph type="body" idx="1"/>
          </p:nvPr>
        </p:nvSpPr>
        <p:spPr>
          <a:xfrm>
            <a:off x="457200" y="1125538"/>
            <a:ext cx="8229600" cy="5005387"/>
          </a:xfrm>
        </p:spPr>
        <p:txBody>
          <a:bodyPr/>
          <a:lstStyle/>
          <a:p>
            <a:pPr>
              <a:lnSpc>
                <a:spcPct val="90000"/>
              </a:lnSpc>
            </a:pPr>
            <a:r>
              <a:rPr lang="lt-LT" sz="2400">
                <a:latin typeface="Times New Roman" pitchFamily="18" charset="0"/>
              </a:rPr>
              <a:t>Žmonės su matematiniu ir loginiu intelektu yra problemų sprendėjai. Jie žavisi nuoseklumu, logika ir tvarka, geba suprasti ir manipuliuoti abstrakčiais simboliais, kad atvaizduotų konkretų objektą ar sąvoką, gerai sprendžia loginius galvosūkius, nuolat ieško priežasties ir padarinio savo aplinkoje ir reiškiniuose;</a:t>
            </a:r>
          </a:p>
          <a:p>
            <a:pPr>
              <a:lnSpc>
                <a:spcPct val="90000"/>
              </a:lnSpc>
            </a:pPr>
            <a:r>
              <a:rPr lang="lt-LT" sz="2400">
                <a:latin typeface="Times New Roman" pitchFamily="18" charset="0"/>
              </a:rPr>
              <a:t>Besimokantysis su matematiniu ir loginiu intelektu klasėje žavėsis analogijomis, mėgausis ieškant ir naudojant kodus, kurie gali būti simboliniai, alfabetiniai ar skaitmeniniai;</a:t>
            </a:r>
          </a:p>
          <a:p>
            <a:pPr>
              <a:lnSpc>
                <a:spcPct val="90000"/>
              </a:lnSpc>
            </a:pPr>
            <a:r>
              <a:rPr lang="lt-LT" sz="2400">
                <a:latin typeface="Times New Roman" pitchFamily="18" charset="0"/>
              </a:rPr>
              <a:t>Mėgs nuoseklią veiklą, darbą su skaičiais, matavimus, skaičiavimus, užduočių sprendimą, prognozių sudarymą, išsamią analizę, argumentavimą.</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kaidrės numerio vietos rezervavimo ženklas 5"/>
          <p:cNvSpPr>
            <a:spLocks noGrp="1"/>
          </p:cNvSpPr>
          <p:nvPr>
            <p:ph type="sldNum" sz="quarter" idx="12"/>
          </p:nvPr>
        </p:nvSpPr>
        <p:spPr/>
        <p:txBody>
          <a:bodyPr/>
          <a:lstStyle/>
          <a:p>
            <a:fld id="{DC2777D8-4A6F-47CC-B79A-E96E0EE93D6E}" type="slidenum">
              <a:rPr lang="en-US" altLang="en-US"/>
              <a:pPr/>
              <a:t>45</a:t>
            </a:fld>
            <a:endParaRPr lang="en-US" altLang="en-US"/>
          </a:p>
        </p:txBody>
      </p:sp>
      <p:sp>
        <p:nvSpPr>
          <p:cNvPr id="763906" name="Rectangle 2"/>
          <p:cNvSpPr>
            <a:spLocks noGrp="1" noChangeArrowheads="1"/>
          </p:cNvSpPr>
          <p:nvPr>
            <p:ph type="title"/>
          </p:nvPr>
        </p:nvSpPr>
        <p:spPr/>
        <p:txBody>
          <a:bodyPr/>
          <a:lstStyle/>
          <a:p>
            <a:pPr algn="ctr"/>
            <a:r>
              <a:rPr lang="lt-LT" sz="3200">
                <a:latin typeface="Times New Roman" pitchFamily="18" charset="0"/>
              </a:rPr>
              <a:t>Erdvinis intelektas</a:t>
            </a:r>
          </a:p>
        </p:txBody>
      </p:sp>
      <p:sp>
        <p:nvSpPr>
          <p:cNvPr id="763907" name="Rectangle 3"/>
          <p:cNvSpPr>
            <a:spLocks noGrp="1" noChangeArrowheads="1"/>
          </p:cNvSpPr>
          <p:nvPr>
            <p:ph type="body" idx="1"/>
          </p:nvPr>
        </p:nvSpPr>
        <p:spPr/>
        <p:txBody>
          <a:bodyPr/>
          <a:lstStyle/>
          <a:p>
            <a:pPr>
              <a:lnSpc>
                <a:spcPct val="80000"/>
              </a:lnSpc>
            </a:pPr>
            <a:r>
              <a:rPr lang="lt-LT" sz="2400">
                <a:latin typeface="Times New Roman" pitchFamily="18" charset="0"/>
              </a:rPr>
              <a:t>Erdvinio intelekto atstovai lengvai manipuliuoja erdvėje ir laike, geba gerai manevruoti erdvėje, konstruoti ar įsivaizduoti trimačius objektus ir jų projekcijas, interpretuoti diagramas, žemėlapius ir kitus vizualinius vaizdus;</a:t>
            </a:r>
          </a:p>
          <a:p>
            <a:pPr>
              <a:lnSpc>
                <a:spcPct val="80000"/>
              </a:lnSpc>
            </a:pPr>
            <a:r>
              <a:rPr lang="lt-LT" sz="2400">
                <a:latin typeface="Times New Roman" pitchFamily="18" charset="0"/>
              </a:rPr>
              <a:t>Turintys gerai išvystytą erdvinį intelektą, natūraliai geba atkurti scenų ar objektų paveikslėlius ir būtent dėl to emocinės asociacijos jiems yra naudingos. Tai juos aprūpina kūrybos potencialu, kurio dažnai pritrūksta kitiems;</a:t>
            </a:r>
          </a:p>
          <a:p>
            <a:pPr>
              <a:lnSpc>
                <a:spcPct val="80000"/>
              </a:lnSpc>
            </a:pPr>
            <a:r>
              <a:rPr lang="lt-LT" sz="2400">
                <a:latin typeface="Times New Roman" pitchFamily="18" charset="0"/>
              </a:rPr>
              <a:t>Mokymosi metu gali būti naudojami metodai, pagrįsti įvykių grandinių, jėgos laukų analize, minčių žemėlapiai, schemos, meninė veikla, temų pinklės, įvairios diagramos. Kartais klasėje reikia pakeisti sėdėjimo tvarką, nes pakeitimai stimuliuoja minėtą intelektą.</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kaidrės numerio vietos rezervavimo ženklas 5"/>
          <p:cNvSpPr>
            <a:spLocks noGrp="1"/>
          </p:cNvSpPr>
          <p:nvPr>
            <p:ph type="sldNum" sz="quarter" idx="12"/>
          </p:nvPr>
        </p:nvSpPr>
        <p:spPr/>
        <p:txBody>
          <a:bodyPr/>
          <a:lstStyle/>
          <a:p>
            <a:fld id="{519D7578-6055-4C90-9119-5A0E346DA08E}" type="slidenum">
              <a:rPr lang="en-US" altLang="en-US"/>
              <a:pPr/>
              <a:t>46</a:t>
            </a:fld>
            <a:endParaRPr lang="en-US" altLang="en-US"/>
          </a:p>
        </p:txBody>
      </p:sp>
      <p:sp>
        <p:nvSpPr>
          <p:cNvPr id="764930" name="Rectangle 2"/>
          <p:cNvSpPr>
            <a:spLocks noGrp="1" noChangeArrowheads="1"/>
          </p:cNvSpPr>
          <p:nvPr>
            <p:ph type="title"/>
          </p:nvPr>
        </p:nvSpPr>
        <p:spPr/>
        <p:txBody>
          <a:bodyPr/>
          <a:lstStyle/>
          <a:p>
            <a:pPr algn="ctr"/>
            <a:r>
              <a:rPr lang="lt-LT" sz="3200">
                <a:latin typeface="Times New Roman" pitchFamily="18" charset="0"/>
              </a:rPr>
              <a:t>Muzikinis intelektas</a:t>
            </a:r>
          </a:p>
        </p:txBody>
      </p:sp>
      <p:sp>
        <p:nvSpPr>
          <p:cNvPr id="764931" name="Rectangle 3"/>
          <p:cNvSpPr>
            <a:spLocks noGrp="1" noChangeArrowheads="1"/>
          </p:cNvSpPr>
          <p:nvPr>
            <p:ph type="body" idx="1"/>
          </p:nvPr>
        </p:nvSpPr>
        <p:spPr/>
        <p:txBody>
          <a:bodyPr/>
          <a:lstStyle/>
          <a:p>
            <a:pPr>
              <a:lnSpc>
                <a:spcPct val="80000"/>
              </a:lnSpc>
            </a:pPr>
            <a:r>
              <a:rPr lang="lt-LT" sz="2400">
                <a:latin typeface="Times New Roman" pitchFamily="18" charset="0"/>
              </a:rPr>
              <a:t>Muzikinis intelektas nebūtinai reiškia gebėjimą kurti, groti ar skaityti muziką. Turintys gerai išvystytą muzikinį intelektą mėgsta poemų ir dainų ritmą, skambesį, greitakalbes, chorinį dainavimą ir nesąmoningus muzikinius garsus, jautriai reaguoja į besikeičiančius garsus, išskiria konkretaus instrumento skambesį melodijoje, mėgaujasi improvizuodami ir žaisdami su muzikos garsais. Jie gali išmokti įrašinėdami savo pačių mokymąsi muzikiniais garsais, konstruodami skambesius ar greitakalbę, kurie padeda mokytis. Istorijos datos, matematinės formulės ar periodinės lentelės, paverstos greitakalbe ar galingu taktu, žymiai ilgiau išlieka jų atmintyje nei įprastai pasakyta tiesa.</a:t>
            </a:r>
          </a:p>
          <a:p>
            <a:pPr>
              <a:lnSpc>
                <a:spcPct val="80000"/>
              </a:lnSpc>
            </a:pPr>
            <a:r>
              <a:rPr lang="lt-LT" sz="2400">
                <a:latin typeface="Times New Roman" pitchFamily="18" charset="0"/>
              </a:rPr>
              <a:t>Muzika klasėje sukuria nuotaiką. Ji gali sukurti atsipalaidavimo ir budrumo jausmą, kuris skatina mokymąsi. Muzika gali būti naudojama sustiprinti jėgas, atsipalaidavimui.</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kaidrės numerio vietos rezervavimo ženklas 5"/>
          <p:cNvSpPr>
            <a:spLocks noGrp="1"/>
          </p:cNvSpPr>
          <p:nvPr>
            <p:ph type="sldNum" sz="quarter" idx="12"/>
          </p:nvPr>
        </p:nvSpPr>
        <p:spPr/>
        <p:txBody>
          <a:bodyPr/>
          <a:lstStyle/>
          <a:p>
            <a:fld id="{31506597-A5C4-4769-B288-138A91D68A73}" type="slidenum">
              <a:rPr lang="en-US" altLang="en-US"/>
              <a:pPr/>
              <a:t>47</a:t>
            </a:fld>
            <a:endParaRPr lang="en-US" altLang="en-US"/>
          </a:p>
        </p:txBody>
      </p:sp>
      <p:sp>
        <p:nvSpPr>
          <p:cNvPr id="765954" name="Rectangle 2"/>
          <p:cNvSpPr>
            <a:spLocks noGrp="1" noChangeArrowheads="1"/>
          </p:cNvSpPr>
          <p:nvPr>
            <p:ph type="title"/>
          </p:nvPr>
        </p:nvSpPr>
        <p:spPr/>
        <p:txBody>
          <a:bodyPr/>
          <a:lstStyle/>
          <a:p>
            <a:pPr algn="ctr"/>
            <a:r>
              <a:rPr lang="lt-LT" sz="3200">
                <a:latin typeface="Times New Roman" pitchFamily="18" charset="0"/>
              </a:rPr>
              <a:t>Tarpasmeninis intelektas</a:t>
            </a:r>
          </a:p>
        </p:txBody>
      </p:sp>
      <p:sp>
        <p:nvSpPr>
          <p:cNvPr id="765955" name="Rectangle 3"/>
          <p:cNvSpPr>
            <a:spLocks noGrp="1" noChangeArrowheads="1"/>
          </p:cNvSpPr>
          <p:nvPr>
            <p:ph type="body" idx="1"/>
          </p:nvPr>
        </p:nvSpPr>
        <p:spPr/>
        <p:txBody>
          <a:bodyPr/>
          <a:lstStyle/>
          <a:p>
            <a:pPr>
              <a:lnSpc>
                <a:spcPct val="80000"/>
              </a:lnSpc>
            </a:pPr>
            <a:r>
              <a:rPr lang="lt-LT" sz="2400">
                <a:latin typeface="Times New Roman" pitchFamily="18" charset="0"/>
              </a:rPr>
              <a:t>Tarpasmeninis intelektas yra gebėjimas įeiti į kito pasaulį, matyti jį kito akimis. Toks žmogus gebės bendrauti, paveikti, įtikinti kitus, tartis, spręsti konfliktus, sudaryti komandas ir jose lyderiauti. Tarpasmeninis intelektas leidžia stebėti subtilius jausmų, minčių ir požiūrių, nuotaikos, elgsenos, motyvacijos ir tikslų pasikeitimus kituose asmenyse.</a:t>
            </a:r>
          </a:p>
          <a:p>
            <a:pPr>
              <a:lnSpc>
                <a:spcPct val="80000"/>
              </a:lnSpc>
            </a:pPr>
            <a:r>
              <a:rPr lang="lt-LT" sz="2400">
                <a:latin typeface="Times New Roman" pitchFamily="18" charset="0"/>
              </a:rPr>
              <a:t>Toks besimokantysis mėgs darbą porose ir grupelėse, bendradarbiavimą. Jis taip pat noriai prisiims atsakomybę už veiklą, organizuos kitus bendram darbui, dalyvaus bendruomenės veikloje. Tokie žmonės daugiau išmoksta bendraudami su kitais nei iš knygų.</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kaidrės numerio vietos rezervavimo ženklas 5"/>
          <p:cNvSpPr>
            <a:spLocks noGrp="1"/>
          </p:cNvSpPr>
          <p:nvPr>
            <p:ph type="sldNum" sz="quarter" idx="12"/>
          </p:nvPr>
        </p:nvSpPr>
        <p:spPr/>
        <p:txBody>
          <a:bodyPr/>
          <a:lstStyle/>
          <a:p>
            <a:fld id="{B310D97A-D5D2-4F4A-8CCF-C4B779B97291}" type="slidenum">
              <a:rPr lang="en-US" altLang="en-US"/>
              <a:pPr/>
              <a:t>48</a:t>
            </a:fld>
            <a:endParaRPr lang="en-US" altLang="en-US"/>
          </a:p>
        </p:txBody>
      </p:sp>
      <p:sp>
        <p:nvSpPr>
          <p:cNvPr id="766978" name="Rectangle 2"/>
          <p:cNvSpPr>
            <a:spLocks noGrp="1" noChangeArrowheads="1"/>
          </p:cNvSpPr>
          <p:nvPr>
            <p:ph type="title"/>
          </p:nvPr>
        </p:nvSpPr>
        <p:spPr/>
        <p:txBody>
          <a:bodyPr/>
          <a:lstStyle/>
          <a:p>
            <a:pPr algn="ctr"/>
            <a:r>
              <a:rPr lang="lt-LT" sz="3200">
                <a:latin typeface="Times New Roman" pitchFamily="18" charset="0"/>
              </a:rPr>
              <a:t>Vidinis (refleksijos) intelektas</a:t>
            </a:r>
          </a:p>
        </p:txBody>
      </p:sp>
      <p:sp>
        <p:nvSpPr>
          <p:cNvPr id="766979" name="Rectangle 3"/>
          <p:cNvSpPr>
            <a:spLocks noGrp="1" noChangeArrowheads="1"/>
          </p:cNvSpPr>
          <p:nvPr>
            <p:ph type="body" idx="1"/>
          </p:nvPr>
        </p:nvSpPr>
        <p:spPr/>
        <p:txBody>
          <a:bodyPr/>
          <a:lstStyle/>
          <a:p>
            <a:pPr>
              <a:lnSpc>
                <a:spcPct val="80000"/>
              </a:lnSpc>
            </a:pPr>
            <a:r>
              <a:rPr lang="lt-LT" sz="2400">
                <a:latin typeface="Times New Roman" pitchFamily="18" charset="0"/>
              </a:rPr>
              <a:t>Tarpasmeninio intelekto žmonės domisi kitais, o vidinio – susidomėję savimi. Šio tipo asmenys motyvuoti, gerai pažįsta save, ieško atsakymų į filosofinius klausimus, turi stiprų vertės jausmą. Jie gerai nutuokia apie savo jausmus bei valdo kūno funkcijas. Jie turi gebėjimą mąstyti apie mąstymą, mėgsta dirbti vieni, svarstyti, planuoti, medituoti. Gerai išvystytas vidinis intelektas būdingas tiems, kurie naudoja asmeninius užrašus ir dienoraščius, kad tobulintų savo mokymąsi.</a:t>
            </a:r>
          </a:p>
          <a:p>
            <a:pPr>
              <a:lnSpc>
                <a:spcPct val="80000"/>
              </a:lnSpc>
            </a:pPr>
            <a:r>
              <a:rPr lang="lt-LT" sz="2400">
                <a:latin typeface="Times New Roman" pitchFamily="18" charset="0"/>
              </a:rPr>
              <a:t>Jie sugeba mokytis savarankiškai. Kartais gali atrodyti užsisklendę ar drovūs, tačiau mokosi keldami sau itin aukštus reikalavimus. Toks vidinis asmeniškasis besimokantysis bus patenkintas, jei diskusijoje bus vertinama jo pozicija.</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kaidrės numerio vietos rezervavimo ženklas 5"/>
          <p:cNvSpPr>
            <a:spLocks noGrp="1"/>
          </p:cNvSpPr>
          <p:nvPr>
            <p:ph type="sldNum" sz="quarter" idx="12"/>
          </p:nvPr>
        </p:nvSpPr>
        <p:spPr/>
        <p:txBody>
          <a:bodyPr/>
          <a:lstStyle/>
          <a:p>
            <a:fld id="{E5780701-A669-4608-BF3D-A8627634AFF3}" type="slidenum">
              <a:rPr lang="en-US" altLang="en-US"/>
              <a:pPr/>
              <a:t>49</a:t>
            </a:fld>
            <a:endParaRPr lang="en-US" altLang="en-US"/>
          </a:p>
        </p:txBody>
      </p:sp>
      <p:sp>
        <p:nvSpPr>
          <p:cNvPr id="768002" name="Rectangle 2"/>
          <p:cNvSpPr>
            <a:spLocks noGrp="1" noChangeArrowheads="1"/>
          </p:cNvSpPr>
          <p:nvPr>
            <p:ph type="title"/>
          </p:nvPr>
        </p:nvSpPr>
        <p:spPr/>
        <p:txBody>
          <a:bodyPr/>
          <a:lstStyle/>
          <a:p>
            <a:pPr algn="ctr"/>
            <a:r>
              <a:rPr lang="lt-LT" sz="3200">
                <a:latin typeface="Times New Roman" pitchFamily="18" charset="0"/>
              </a:rPr>
              <a:t>Kinestetinis intelektas</a:t>
            </a:r>
          </a:p>
        </p:txBody>
      </p:sp>
      <p:sp>
        <p:nvSpPr>
          <p:cNvPr id="768003" name="Rectangle 3"/>
          <p:cNvSpPr>
            <a:spLocks noGrp="1" noChangeArrowheads="1"/>
          </p:cNvSpPr>
          <p:nvPr>
            <p:ph type="body" idx="1"/>
          </p:nvPr>
        </p:nvSpPr>
        <p:spPr/>
        <p:txBody>
          <a:bodyPr/>
          <a:lstStyle/>
          <a:p>
            <a:r>
              <a:rPr lang="lt-LT" sz="2400">
                <a:latin typeface="Times New Roman" pitchFamily="18" charset="0"/>
              </a:rPr>
              <a:t>Kinestetinis arba kūno judesių intelektas yra charakterizuojamas galimybe kvalifikuotai ir įgudusiai naudotis savo kūnu, meistriškai dirbti su daiktais ir subtiliai jais manipuliuoti. </a:t>
            </a:r>
          </a:p>
          <a:p>
            <a:r>
              <a:rPr lang="lt-LT" sz="2400">
                <a:latin typeface="Times New Roman" pitchFamily="18" charset="0"/>
              </a:rPr>
              <a:t>Besimokančiajam kinestetikui svarbu lietimas, veikimas, judėjimas, modeliavimas, vaidybinės situacijos, mimikos elementai, kūno „skulptūros“, dalyvavimas išvykose, pamėgdžiojimas, fiziniai pratimai, inscenizacijos.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4"/>
          </p:nvPr>
        </p:nvSpPr>
        <p:spPr/>
        <p:txBody>
          <a:bodyPr/>
          <a:lstStyle/>
          <a:p>
            <a:fld id="{289168AE-3FDA-48F7-871F-FA59A3A92A83}" type="slidenum">
              <a:rPr lang="en-US" altLang="en-US"/>
              <a:pPr/>
              <a:t>5</a:t>
            </a:fld>
            <a:endParaRPr lang="en-US" altLang="en-US"/>
          </a:p>
        </p:txBody>
      </p:sp>
      <p:sp>
        <p:nvSpPr>
          <p:cNvPr id="526338" name="Rectangle 2"/>
          <p:cNvSpPr>
            <a:spLocks noGrp="1" noChangeArrowheads="1"/>
          </p:cNvSpPr>
          <p:nvPr>
            <p:ph type="ctrTitle"/>
          </p:nvPr>
        </p:nvSpPr>
        <p:spPr/>
        <p:txBody>
          <a:bodyPr/>
          <a:lstStyle/>
          <a:p>
            <a:pPr algn="ctr"/>
            <a:r>
              <a:rPr lang="en-US" sz="3200" b="1">
                <a:latin typeface="Times New Roman" pitchFamily="18" charset="0"/>
              </a:rPr>
              <a:t/>
            </a:r>
            <a:br>
              <a:rPr lang="en-US" sz="3200" b="1">
                <a:latin typeface="Times New Roman" pitchFamily="18" charset="0"/>
              </a:rPr>
            </a:br>
            <a:r>
              <a:rPr lang="en-US" sz="3200" b="1">
                <a:latin typeface="Times New Roman" pitchFamily="18" charset="0"/>
              </a:rPr>
              <a:t>I. PAMOKOS PLANAVIMAS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kaidrės numerio vietos rezervavimo ženklas 5"/>
          <p:cNvSpPr>
            <a:spLocks noGrp="1"/>
          </p:cNvSpPr>
          <p:nvPr>
            <p:ph type="sldNum" sz="quarter" idx="12"/>
          </p:nvPr>
        </p:nvSpPr>
        <p:spPr/>
        <p:txBody>
          <a:bodyPr/>
          <a:lstStyle/>
          <a:p>
            <a:fld id="{36B15589-4B4B-4C4B-BDCA-CCEF82F9AD0C}" type="slidenum">
              <a:rPr lang="en-US" altLang="en-US"/>
              <a:pPr/>
              <a:t>50</a:t>
            </a:fld>
            <a:endParaRPr lang="en-US" altLang="en-US"/>
          </a:p>
        </p:txBody>
      </p:sp>
      <p:sp>
        <p:nvSpPr>
          <p:cNvPr id="769026" name="Rectangle 2"/>
          <p:cNvSpPr>
            <a:spLocks noGrp="1" noChangeArrowheads="1"/>
          </p:cNvSpPr>
          <p:nvPr>
            <p:ph type="body" idx="1"/>
          </p:nvPr>
        </p:nvSpPr>
        <p:spPr/>
        <p:txBody>
          <a:bodyPr/>
          <a:lstStyle/>
          <a:p>
            <a:pPr algn="ctr"/>
            <a:r>
              <a:rPr lang="lt-LT" sz="2800">
                <a:latin typeface="Times New Roman" pitchFamily="18" charset="0"/>
              </a:rPr>
              <a:t>Kiekvienas turi savitą unikalią intelektų kombinaciją. H.Gardner mano, kad dažniausiai žmoguje dominuoja 2–3 intelekto rūšys. Tas unikalumas ir apsprendžia individualų mokiniui priimtiną mokymosi būdą, stilių.</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kaidrės numerio vietos rezervavimo ženklas 5"/>
          <p:cNvSpPr>
            <a:spLocks noGrp="1"/>
          </p:cNvSpPr>
          <p:nvPr>
            <p:ph type="sldNum" sz="quarter" idx="12"/>
          </p:nvPr>
        </p:nvSpPr>
        <p:spPr/>
        <p:txBody>
          <a:bodyPr/>
          <a:lstStyle/>
          <a:p>
            <a:fld id="{D327487B-812F-482A-A176-F6CB3DA77C4C}" type="slidenum">
              <a:rPr lang="en-US" altLang="en-US"/>
              <a:pPr/>
              <a:t>51</a:t>
            </a:fld>
            <a:endParaRPr lang="en-US" altLang="en-US"/>
          </a:p>
        </p:txBody>
      </p:sp>
      <p:sp>
        <p:nvSpPr>
          <p:cNvPr id="562178" name="Rectangle 2"/>
          <p:cNvSpPr>
            <a:spLocks noGrp="1" noChangeArrowheads="1"/>
          </p:cNvSpPr>
          <p:nvPr>
            <p:ph type="title"/>
          </p:nvPr>
        </p:nvSpPr>
        <p:spPr/>
        <p:txBody>
          <a:bodyPr/>
          <a:lstStyle/>
          <a:p>
            <a:pPr algn="ctr"/>
            <a:r>
              <a:rPr lang="lt-LT" sz="3200">
                <a:latin typeface="Times New Roman" pitchFamily="18" charset="0"/>
              </a:rPr>
              <a:t>Mokymo stiliai </a:t>
            </a:r>
          </a:p>
        </p:txBody>
      </p:sp>
      <p:sp>
        <p:nvSpPr>
          <p:cNvPr id="562179" name="Rectangle 3"/>
          <p:cNvSpPr>
            <a:spLocks noGrp="1" noChangeArrowheads="1"/>
          </p:cNvSpPr>
          <p:nvPr>
            <p:ph type="body" idx="1"/>
          </p:nvPr>
        </p:nvSpPr>
        <p:spPr/>
        <p:txBody>
          <a:bodyPr/>
          <a:lstStyle/>
          <a:p>
            <a:r>
              <a:rPr lang="lt-LT" sz="2400">
                <a:latin typeface="Times New Roman" pitchFamily="18" charset="0"/>
              </a:rPr>
              <a:t>Gerų ugdymo rezultatų pasiekti padeda mokymo ir mokymosi stilių derinimas.</a:t>
            </a:r>
          </a:p>
          <a:p>
            <a:r>
              <a:rPr lang="lt-LT" sz="2400">
                <a:latin typeface="Times New Roman" pitchFamily="18" charset="0"/>
              </a:rPr>
              <a:t>Mokytojas turi nustatyti, kokie yra mokinių mokymosi stiliai, koks yra jo paties stilius, ar yra dermė, ar siekiama bendrų tikslų, abipusių interesų.</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kaidrės numerio vietos rezervavimo ženklas 5"/>
          <p:cNvSpPr>
            <a:spLocks noGrp="1"/>
          </p:cNvSpPr>
          <p:nvPr>
            <p:ph type="sldNum" sz="quarter" idx="12"/>
          </p:nvPr>
        </p:nvSpPr>
        <p:spPr/>
        <p:txBody>
          <a:bodyPr/>
          <a:lstStyle/>
          <a:p>
            <a:fld id="{A1154BF6-00C5-4294-89C4-10AC4DD6AA5C}" type="slidenum">
              <a:rPr lang="en-US" altLang="en-US"/>
              <a:pPr/>
              <a:t>52</a:t>
            </a:fld>
            <a:endParaRPr lang="en-US" altLang="en-US"/>
          </a:p>
        </p:txBody>
      </p:sp>
      <p:sp>
        <p:nvSpPr>
          <p:cNvPr id="233474" name="Rectangle 2"/>
          <p:cNvSpPr>
            <a:spLocks noGrp="1" noChangeArrowheads="1"/>
          </p:cNvSpPr>
          <p:nvPr>
            <p:ph type="title"/>
          </p:nvPr>
        </p:nvSpPr>
        <p:spPr/>
        <p:txBody>
          <a:bodyPr/>
          <a:lstStyle/>
          <a:p>
            <a:pPr algn="ctr"/>
            <a:r>
              <a:rPr lang="lt-LT" sz="2800" b="1">
                <a:latin typeface="Times New Roman" pitchFamily="18" charset="0"/>
              </a:rPr>
              <a:t>Pagal Swein: MOKYMO STILIAI: „PUODELIS IR ĄSOTĖLIS“ </a:t>
            </a:r>
          </a:p>
        </p:txBody>
      </p:sp>
      <p:sp>
        <p:nvSpPr>
          <p:cNvPr id="233475" name="Rectangle 3"/>
          <p:cNvSpPr>
            <a:spLocks noGrp="1" noChangeArrowheads="1"/>
          </p:cNvSpPr>
          <p:nvPr>
            <p:ph type="body" idx="1"/>
          </p:nvPr>
        </p:nvSpPr>
        <p:spPr>
          <a:xfrm>
            <a:off x="457200" y="1600200"/>
            <a:ext cx="8229600" cy="3960813"/>
          </a:xfrm>
          <a:noFill/>
          <a:ln/>
        </p:spPr>
        <p:txBody>
          <a:bodyPr/>
          <a:lstStyle/>
          <a:p>
            <a:pPr algn="ctr">
              <a:buFont typeface="Wingdings" pitchFamily="2" charset="2"/>
              <a:buNone/>
            </a:pPr>
            <a:r>
              <a:rPr lang="pt-PT" sz="2100" b="1">
                <a:latin typeface="Times New Roman" pitchFamily="18" charset="0"/>
              </a:rPr>
              <a:t>Mokytojas kalba</a:t>
            </a:r>
            <a:r>
              <a:rPr lang="lt-LT" sz="2100" b="1">
                <a:latin typeface="Times New Roman" pitchFamily="18" charset="0"/>
              </a:rPr>
              <a:t>, o </a:t>
            </a:r>
            <a:r>
              <a:rPr lang="pt-PT" sz="2100" b="1">
                <a:latin typeface="Times New Roman" pitchFamily="18" charset="0"/>
              </a:rPr>
              <a:t>mokiniai klauso</a:t>
            </a:r>
            <a:r>
              <a:rPr lang="lt-LT" sz="2100" b="1">
                <a:latin typeface="Times New Roman" pitchFamily="18" charset="0"/>
              </a:rPr>
              <a:t>.</a:t>
            </a:r>
            <a:r>
              <a:rPr lang="pt-PT" sz="2100" b="1">
                <a:latin typeface="Times New Roman" pitchFamily="18" charset="0"/>
              </a:rPr>
              <a:t> 	</a:t>
            </a:r>
            <a:r>
              <a:rPr lang="en-US" sz="2600" b="1">
                <a:latin typeface="Times New Roman" pitchFamily="18" charset="0"/>
              </a:rPr>
              <a:t> </a:t>
            </a:r>
          </a:p>
        </p:txBody>
      </p:sp>
      <p:grpSp>
        <p:nvGrpSpPr>
          <p:cNvPr id="233476" name="Group 4"/>
          <p:cNvGrpSpPr>
            <a:grpSpLocks/>
          </p:cNvGrpSpPr>
          <p:nvPr/>
        </p:nvGrpSpPr>
        <p:grpSpPr bwMode="auto">
          <a:xfrm>
            <a:off x="3027363" y="3462338"/>
            <a:ext cx="2420937" cy="1427162"/>
            <a:chOff x="1907" y="2181"/>
            <a:chExt cx="1525" cy="899"/>
          </a:xfrm>
        </p:grpSpPr>
        <p:sp>
          <p:nvSpPr>
            <p:cNvPr id="233477" name="AutoShape 5"/>
            <p:cNvSpPr>
              <a:spLocks noChangeArrowheads="1"/>
            </p:cNvSpPr>
            <p:nvPr/>
          </p:nvSpPr>
          <p:spPr bwMode="auto">
            <a:xfrm>
              <a:off x="2931" y="2714"/>
              <a:ext cx="501" cy="32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0000FF"/>
                </a:gs>
                <a:gs pos="100000">
                  <a:srgbClr val="FF99CC"/>
                </a:gs>
              </a:gsLst>
              <a:lin ang="5400000" scaled="1"/>
            </a:gradFill>
            <a:ln w="9525">
              <a:solidFill>
                <a:srgbClr val="000000"/>
              </a:solidFill>
              <a:miter lim="800000"/>
              <a:headEnd/>
              <a:tailEnd/>
            </a:ln>
          </p:spPr>
          <p:txBody>
            <a:bodyPr/>
            <a:lstStyle/>
            <a:p>
              <a:endParaRPr lang="lt-LT"/>
            </a:p>
          </p:txBody>
        </p:sp>
        <p:sp>
          <p:nvSpPr>
            <p:cNvPr id="233478" name="Freeform 6"/>
            <p:cNvSpPr>
              <a:spLocks/>
            </p:cNvSpPr>
            <p:nvPr/>
          </p:nvSpPr>
          <p:spPr bwMode="auto">
            <a:xfrm>
              <a:off x="1907" y="2181"/>
              <a:ext cx="1006" cy="899"/>
            </a:xfrm>
            <a:custGeom>
              <a:avLst/>
              <a:gdLst>
                <a:gd name="T0" fmla="*/ 45 w 1455"/>
                <a:gd name="T1" fmla="*/ 723 h 1503"/>
                <a:gd name="T2" fmla="*/ 255 w 1455"/>
                <a:gd name="T3" fmla="*/ 648 h 1503"/>
                <a:gd name="T4" fmla="*/ 510 w 1455"/>
                <a:gd name="T5" fmla="*/ 453 h 1503"/>
                <a:gd name="T6" fmla="*/ 555 w 1455"/>
                <a:gd name="T7" fmla="*/ 423 h 1503"/>
                <a:gd name="T8" fmla="*/ 645 w 1455"/>
                <a:gd name="T9" fmla="*/ 393 h 1503"/>
                <a:gd name="T10" fmla="*/ 675 w 1455"/>
                <a:gd name="T11" fmla="*/ 348 h 1503"/>
                <a:gd name="T12" fmla="*/ 720 w 1455"/>
                <a:gd name="T13" fmla="*/ 318 h 1503"/>
                <a:gd name="T14" fmla="*/ 780 w 1455"/>
                <a:gd name="T15" fmla="*/ 243 h 1503"/>
                <a:gd name="T16" fmla="*/ 855 w 1455"/>
                <a:gd name="T17" fmla="*/ 168 h 1503"/>
                <a:gd name="T18" fmla="*/ 885 w 1455"/>
                <a:gd name="T19" fmla="*/ 123 h 1503"/>
                <a:gd name="T20" fmla="*/ 900 w 1455"/>
                <a:gd name="T21" fmla="*/ 78 h 1503"/>
                <a:gd name="T22" fmla="*/ 945 w 1455"/>
                <a:gd name="T23" fmla="*/ 63 h 1503"/>
                <a:gd name="T24" fmla="*/ 1035 w 1455"/>
                <a:gd name="T25" fmla="*/ 18 h 1503"/>
                <a:gd name="T26" fmla="*/ 1110 w 1455"/>
                <a:gd name="T27" fmla="*/ 78 h 1503"/>
                <a:gd name="T28" fmla="*/ 1155 w 1455"/>
                <a:gd name="T29" fmla="*/ 93 h 1503"/>
                <a:gd name="T30" fmla="*/ 1215 w 1455"/>
                <a:gd name="T31" fmla="*/ 168 h 1503"/>
                <a:gd name="T32" fmla="*/ 1230 w 1455"/>
                <a:gd name="T33" fmla="*/ 213 h 1503"/>
                <a:gd name="T34" fmla="*/ 1275 w 1455"/>
                <a:gd name="T35" fmla="*/ 228 h 1503"/>
                <a:gd name="T36" fmla="*/ 1365 w 1455"/>
                <a:gd name="T37" fmla="*/ 288 h 1503"/>
                <a:gd name="T38" fmla="*/ 1410 w 1455"/>
                <a:gd name="T39" fmla="*/ 318 h 1503"/>
                <a:gd name="T40" fmla="*/ 1455 w 1455"/>
                <a:gd name="T41" fmla="*/ 348 h 1503"/>
                <a:gd name="T42" fmla="*/ 1425 w 1455"/>
                <a:gd name="T43" fmla="*/ 393 h 1503"/>
                <a:gd name="T44" fmla="*/ 1200 w 1455"/>
                <a:gd name="T45" fmla="*/ 483 h 1503"/>
                <a:gd name="T46" fmla="*/ 1125 w 1455"/>
                <a:gd name="T47" fmla="*/ 753 h 1503"/>
                <a:gd name="T48" fmla="*/ 975 w 1455"/>
                <a:gd name="T49" fmla="*/ 1263 h 1503"/>
                <a:gd name="T50" fmla="*/ 885 w 1455"/>
                <a:gd name="T51" fmla="*/ 1458 h 1503"/>
                <a:gd name="T52" fmla="*/ 795 w 1455"/>
                <a:gd name="T53" fmla="*/ 1488 h 1503"/>
                <a:gd name="T54" fmla="*/ 750 w 1455"/>
                <a:gd name="T55" fmla="*/ 1503 h 1503"/>
                <a:gd name="T56" fmla="*/ 420 w 1455"/>
                <a:gd name="T57" fmla="*/ 1443 h 1503"/>
                <a:gd name="T58" fmla="*/ 285 w 1455"/>
                <a:gd name="T59" fmla="*/ 1368 h 1503"/>
                <a:gd name="T60" fmla="*/ 225 w 1455"/>
                <a:gd name="T61" fmla="*/ 1308 h 1503"/>
                <a:gd name="T62" fmla="*/ 210 w 1455"/>
                <a:gd name="T63" fmla="*/ 1263 h 1503"/>
                <a:gd name="T64" fmla="*/ 180 w 1455"/>
                <a:gd name="T65" fmla="*/ 1218 h 1503"/>
                <a:gd name="T66" fmla="*/ 120 w 1455"/>
                <a:gd name="T67" fmla="*/ 1143 h 1503"/>
                <a:gd name="T68" fmla="*/ 45 w 1455"/>
                <a:gd name="T69" fmla="*/ 1008 h 1503"/>
                <a:gd name="T70" fmla="*/ 15 w 1455"/>
                <a:gd name="T71" fmla="*/ 918 h 1503"/>
                <a:gd name="T72" fmla="*/ 0 w 1455"/>
                <a:gd name="T73" fmla="*/ 873 h 1503"/>
                <a:gd name="T74" fmla="*/ 45 w 1455"/>
                <a:gd name="T75" fmla="*/ 768 h 1503"/>
                <a:gd name="T76" fmla="*/ 90 w 1455"/>
                <a:gd name="T77" fmla="*/ 738 h 1503"/>
                <a:gd name="T78" fmla="*/ 45 w 1455"/>
                <a:gd name="T79" fmla="*/ 723 h 1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55" h="1503">
                  <a:moveTo>
                    <a:pt x="45" y="723"/>
                  </a:moveTo>
                  <a:cubicBezTo>
                    <a:pt x="130" y="702"/>
                    <a:pt x="185" y="695"/>
                    <a:pt x="255" y="648"/>
                  </a:cubicBezTo>
                  <a:cubicBezTo>
                    <a:pt x="313" y="561"/>
                    <a:pt x="423" y="511"/>
                    <a:pt x="510" y="453"/>
                  </a:cubicBezTo>
                  <a:cubicBezTo>
                    <a:pt x="525" y="443"/>
                    <a:pt x="540" y="433"/>
                    <a:pt x="555" y="423"/>
                  </a:cubicBezTo>
                  <a:cubicBezTo>
                    <a:pt x="581" y="405"/>
                    <a:pt x="645" y="393"/>
                    <a:pt x="645" y="393"/>
                  </a:cubicBezTo>
                  <a:cubicBezTo>
                    <a:pt x="655" y="378"/>
                    <a:pt x="662" y="361"/>
                    <a:pt x="675" y="348"/>
                  </a:cubicBezTo>
                  <a:cubicBezTo>
                    <a:pt x="688" y="335"/>
                    <a:pt x="709" y="332"/>
                    <a:pt x="720" y="318"/>
                  </a:cubicBezTo>
                  <a:cubicBezTo>
                    <a:pt x="803" y="214"/>
                    <a:pt x="651" y="329"/>
                    <a:pt x="780" y="243"/>
                  </a:cubicBezTo>
                  <a:cubicBezTo>
                    <a:pt x="860" y="123"/>
                    <a:pt x="755" y="268"/>
                    <a:pt x="855" y="168"/>
                  </a:cubicBezTo>
                  <a:cubicBezTo>
                    <a:pt x="868" y="155"/>
                    <a:pt x="877" y="139"/>
                    <a:pt x="885" y="123"/>
                  </a:cubicBezTo>
                  <a:cubicBezTo>
                    <a:pt x="892" y="109"/>
                    <a:pt x="889" y="89"/>
                    <a:pt x="900" y="78"/>
                  </a:cubicBezTo>
                  <a:cubicBezTo>
                    <a:pt x="911" y="67"/>
                    <a:pt x="931" y="70"/>
                    <a:pt x="945" y="63"/>
                  </a:cubicBezTo>
                  <a:cubicBezTo>
                    <a:pt x="1061" y="5"/>
                    <a:pt x="922" y="56"/>
                    <a:pt x="1035" y="18"/>
                  </a:cubicBezTo>
                  <a:cubicBezTo>
                    <a:pt x="1148" y="56"/>
                    <a:pt x="1013" y="0"/>
                    <a:pt x="1110" y="78"/>
                  </a:cubicBezTo>
                  <a:cubicBezTo>
                    <a:pt x="1122" y="88"/>
                    <a:pt x="1140" y="88"/>
                    <a:pt x="1155" y="93"/>
                  </a:cubicBezTo>
                  <a:cubicBezTo>
                    <a:pt x="1193" y="206"/>
                    <a:pt x="1137" y="71"/>
                    <a:pt x="1215" y="168"/>
                  </a:cubicBezTo>
                  <a:cubicBezTo>
                    <a:pt x="1225" y="180"/>
                    <a:pt x="1219" y="202"/>
                    <a:pt x="1230" y="213"/>
                  </a:cubicBezTo>
                  <a:cubicBezTo>
                    <a:pt x="1241" y="224"/>
                    <a:pt x="1261" y="220"/>
                    <a:pt x="1275" y="228"/>
                  </a:cubicBezTo>
                  <a:cubicBezTo>
                    <a:pt x="1307" y="246"/>
                    <a:pt x="1335" y="268"/>
                    <a:pt x="1365" y="288"/>
                  </a:cubicBezTo>
                  <a:cubicBezTo>
                    <a:pt x="1380" y="298"/>
                    <a:pt x="1395" y="308"/>
                    <a:pt x="1410" y="318"/>
                  </a:cubicBezTo>
                  <a:cubicBezTo>
                    <a:pt x="1425" y="328"/>
                    <a:pt x="1455" y="348"/>
                    <a:pt x="1455" y="348"/>
                  </a:cubicBezTo>
                  <a:cubicBezTo>
                    <a:pt x="1445" y="363"/>
                    <a:pt x="1440" y="383"/>
                    <a:pt x="1425" y="393"/>
                  </a:cubicBezTo>
                  <a:cubicBezTo>
                    <a:pt x="1358" y="435"/>
                    <a:pt x="1274" y="434"/>
                    <a:pt x="1200" y="483"/>
                  </a:cubicBezTo>
                  <a:cubicBezTo>
                    <a:pt x="1143" y="568"/>
                    <a:pt x="1154" y="657"/>
                    <a:pt x="1125" y="753"/>
                  </a:cubicBezTo>
                  <a:cubicBezTo>
                    <a:pt x="1074" y="923"/>
                    <a:pt x="1031" y="1095"/>
                    <a:pt x="975" y="1263"/>
                  </a:cubicBezTo>
                  <a:cubicBezTo>
                    <a:pt x="942" y="1361"/>
                    <a:pt x="950" y="1360"/>
                    <a:pt x="885" y="1458"/>
                  </a:cubicBezTo>
                  <a:cubicBezTo>
                    <a:pt x="867" y="1484"/>
                    <a:pt x="825" y="1478"/>
                    <a:pt x="795" y="1488"/>
                  </a:cubicBezTo>
                  <a:cubicBezTo>
                    <a:pt x="780" y="1493"/>
                    <a:pt x="750" y="1503"/>
                    <a:pt x="750" y="1503"/>
                  </a:cubicBezTo>
                  <a:cubicBezTo>
                    <a:pt x="611" y="1491"/>
                    <a:pt x="543" y="1484"/>
                    <a:pt x="420" y="1443"/>
                  </a:cubicBezTo>
                  <a:cubicBezTo>
                    <a:pt x="371" y="1427"/>
                    <a:pt x="285" y="1368"/>
                    <a:pt x="285" y="1368"/>
                  </a:cubicBezTo>
                  <a:cubicBezTo>
                    <a:pt x="245" y="1248"/>
                    <a:pt x="305" y="1388"/>
                    <a:pt x="225" y="1308"/>
                  </a:cubicBezTo>
                  <a:cubicBezTo>
                    <a:pt x="214" y="1297"/>
                    <a:pt x="217" y="1277"/>
                    <a:pt x="210" y="1263"/>
                  </a:cubicBezTo>
                  <a:cubicBezTo>
                    <a:pt x="202" y="1247"/>
                    <a:pt x="188" y="1234"/>
                    <a:pt x="180" y="1218"/>
                  </a:cubicBezTo>
                  <a:cubicBezTo>
                    <a:pt x="144" y="1146"/>
                    <a:pt x="196" y="1194"/>
                    <a:pt x="120" y="1143"/>
                  </a:cubicBezTo>
                  <a:cubicBezTo>
                    <a:pt x="108" y="1107"/>
                    <a:pt x="50" y="1023"/>
                    <a:pt x="45" y="1008"/>
                  </a:cubicBezTo>
                  <a:cubicBezTo>
                    <a:pt x="35" y="978"/>
                    <a:pt x="25" y="948"/>
                    <a:pt x="15" y="918"/>
                  </a:cubicBezTo>
                  <a:cubicBezTo>
                    <a:pt x="10" y="903"/>
                    <a:pt x="0" y="873"/>
                    <a:pt x="0" y="873"/>
                  </a:cubicBezTo>
                  <a:cubicBezTo>
                    <a:pt x="11" y="827"/>
                    <a:pt x="10" y="803"/>
                    <a:pt x="45" y="768"/>
                  </a:cubicBezTo>
                  <a:cubicBezTo>
                    <a:pt x="58" y="755"/>
                    <a:pt x="90" y="756"/>
                    <a:pt x="90" y="738"/>
                  </a:cubicBezTo>
                  <a:cubicBezTo>
                    <a:pt x="90" y="722"/>
                    <a:pt x="60" y="728"/>
                    <a:pt x="45" y="723"/>
                  </a:cubicBezTo>
                  <a:close/>
                </a:path>
              </a:pathLst>
            </a:custGeom>
            <a:gradFill rotWithShape="1">
              <a:gsLst>
                <a:gs pos="0">
                  <a:srgbClr val="00CCFF"/>
                </a:gs>
                <a:gs pos="100000">
                  <a:srgbClr val="000080"/>
                </a:gs>
              </a:gsLst>
              <a:lin ang="5400000" scaled="1"/>
            </a:gradFill>
            <a:ln w="9525">
              <a:solidFill>
                <a:srgbClr val="000000"/>
              </a:solidFill>
              <a:round/>
              <a:headEnd/>
              <a:tailEnd/>
            </a:ln>
          </p:spPr>
          <p:txBody>
            <a:bodyPr/>
            <a:lstStyle/>
            <a:p>
              <a:endParaRPr lang="lt-LT"/>
            </a:p>
          </p:txBody>
        </p:sp>
      </p:grpSp>
      <p:sp>
        <p:nvSpPr>
          <p:cNvPr id="233479" name="Rectangle 7"/>
          <p:cNvSpPr>
            <a:spLocks noChangeArrowheads="1"/>
          </p:cNvSpPr>
          <p:nvPr/>
        </p:nvSpPr>
        <p:spPr bwMode="auto">
          <a:xfrm>
            <a:off x="323850" y="5732463"/>
            <a:ext cx="8569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lt-LT" sz="2400" b="1">
                <a:effectLst/>
              </a:rPr>
              <a:t>Mokytojo filosofija:</a:t>
            </a:r>
            <a:r>
              <a:rPr lang="lt-LT" sz="2400">
                <a:effectLst/>
              </a:rPr>
              <a:t> privalau mokiniams suteikti reikalingų žinių.</a:t>
            </a:r>
          </a:p>
        </p:txBody>
      </p:sp>
      <p:sp>
        <p:nvSpPr>
          <p:cNvPr id="233480" name="Freeform 8"/>
          <p:cNvSpPr>
            <a:spLocks/>
          </p:cNvSpPr>
          <p:nvPr/>
        </p:nvSpPr>
        <p:spPr bwMode="auto">
          <a:xfrm>
            <a:off x="4652963" y="3792538"/>
            <a:ext cx="398462" cy="515937"/>
          </a:xfrm>
          <a:custGeom>
            <a:avLst/>
            <a:gdLst>
              <a:gd name="T0" fmla="*/ 0 w 240"/>
              <a:gd name="T1" fmla="*/ 0 h 375"/>
              <a:gd name="T2" fmla="*/ 90 w 240"/>
              <a:gd name="T3" fmla="*/ 60 h 375"/>
              <a:gd name="T4" fmla="*/ 195 w 240"/>
              <a:gd name="T5" fmla="*/ 195 h 375"/>
              <a:gd name="T6" fmla="*/ 240 w 240"/>
              <a:gd name="T7" fmla="*/ 375 h 375"/>
            </a:gdLst>
            <a:ahLst/>
            <a:cxnLst>
              <a:cxn ang="0">
                <a:pos x="T0" y="T1"/>
              </a:cxn>
              <a:cxn ang="0">
                <a:pos x="T2" y="T3"/>
              </a:cxn>
              <a:cxn ang="0">
                <a:pos x="T4" y="T5"/>
              </a:cxn>
              <a:cxn ang="0">
                <a:pos x="T6" y="T7"/>
              </a:cxn>
            </a:cxnLst>
            <a:rect l="0" t="0" r="r" b="b"/>
            <a:pathLst>
              <a:path w="240" h="375">
                <a:moveTo>
                  <a:pt x="0" y="0"/>
                </a:moveTo>
                <a:cubicBezTo>
                  <a:pt x="30" y="20"/>
                  <a:pt x="70" y="30"/>
                  <a:pt x="90" y="60"/>
                </a:cubicBezTo>
                <a:cubicBezTo>
                  <a:pt x="162" y="168"/>
                  <a:pt x="125" y="125"/>
                  <a:pt x="195" y="195"/>
                </a:cubicBezTo>
                <a:cubicBezTo>
                  <a:pt x="209" y="251"/>
                  <a:pt x="240" y="317"/>
                  <a:pt x="240" y="375"/>
                </a:cubicBezTo>
              </a:path>
            </a:pathLst>
          </a:custGeom>
          <a:gradFill rotWithShape="1">
            <a:gsLst>
              <a:gs pos="0">
                <a:srgbClr val="00CCFF"/>
              </a:gs>
              <a:gs pos="100000">
                <a:srgbClr val="000080"/>
              </a:gs>
            </a:gsLst>
            <a:lin ang="5400000" scaled="1"/>
          </a:gradFill>
          <a:ln w="9525">
            <a:solidFill>
              <a:srgbClr val="000000"/>
            </a:solidFill>
            <a:round/>
            <a:headEnd/>
            <a:tailEnd/>
          </a:ln>
        </p:spPr>
        <p:txBody>
          <a:bodyPr/>
          <a:lstStyle/>
          <a:p>
            <a:endParaRPr lang="lt-LT"/>
          </a:p>
        </p:txBody>
      </p:sp>
      <p:sp>
        <p:nvSpPr>
          <p:cNvPr id="233481" name="Text Box 9"/>
          <p:cNvSpPr txBox="1">
            <a:spLocks noChangeArrowheads="1"/>
          </p:cNvSpPr>
          <p:nvPr/>
        </p:nvSpPr>
        <p:spPr bwMode="auto">
          <a:xfrm>
            <a:off x="1835150" y="2924175"/>
            <a:ext cx="1525588" cy="5159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2400">
                <a:effectLst/>
              </a:rPr>
              <a:t>mokytojas</a:t>
            </a:r>
          </a:p>
        </p:txBody>
      </p:sp>
      <p:sp>
        <p:nvSpPr>
          <p:cNvPr id="233482" name="Text Box 10"/>
          <p:cNvSpPr txBox="1">
            <a:spLocks noChangeArrowheads="1"/>
          </p:cNvSpPr>
          <p:nvPr/>
        </p:nvSpPr>
        <p:spPr bwMode="auto">
          <a:xfrm>
            <a:off x="5413375" y="4641850"/>
            <a:ext cx="1390650" cy="5159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2400">
                <a:effectLst/>
              </a:rPr>
              <a:t>mokinys</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kaidrės numerio vietos rezervavimo ženklas 5"/>
          <p:cNvSpPr>
            <a:spLocks noGrp="1"/>
          </p:cNvSpPr>
          <p:nvPr>
            <p:ph type="sldNum" sz="quarter" idx="12"/>
          </p:nvPr>
        </p:nvSpPr>
        <p:spPr/>
        <p:txBody>
          <a:bodyPr/>
          <a:lstStyle/>
          <a:p>
            <a:fld id="{188AFC6E-8A13-4ADE-9147-E569642BC813}" type="slidenum">
              <a:rPr lang="en-US" altLang="en-US"/>
              <a:pPr/>
              <a:t>53</a:t>
            </a:fld>
            <a:endParaRPr lang="en-US" altLang="en-US"/>
          </a:p>
        </p:txBody>
      </p:sp>
      <p:sp>
        <p:nvSpPr>
          <p:cNvPr id="234498" name="Rectangle 2"/>
          <p:cNvSpPr>
            <a:spLocks noGrp="1" noChangeArrowheads="1"/>
          </p:cNvSpPr>
          <p:nvPr>
            <p:ph type="title"/>
          </p:nvPr>
        </p:nvSpPr>
        <p:spPr>
          <a:xfrm>
            <a:off x="457200" y="277813"/>
            <a:ext cx="8229600" cy="876300"/>
          </a:xfrm>
        </p:spPr>
        <p:txBody>
          <a:bodyPr/>
          <a:lstStyle/>
          <a:p>
            <a:pPr algn="ctr"/>
            <a:r>
              <a:rPr lang="lt-LT" sz="2800" b="1">
                <a:latin typeface="Times New Roman" pitchFamily="18" charset="0"/>
              </a:rPr>
              <a:t>Pagal Swein: MOKYMO STILIAI: „MOLIS IR ŽIEDĖJAS“</a:t>
            </a:r>
          </a:p>
        </p:txBody>
      </p:sp>
      <p:grpSp>
        <p:nvGrpSpPr>
          <p:cNvPr id="234499" name="Group 3"/>
          <p:cNvGrpSpPr>
            <a:grpSpLocks/>
          </p:cNvGrpSpPr>
          <p:nvPr/>
        </p:nvGrpSpPr>
        <p:grpSpPr bwMode="auto">
          <a:xfrm>
            <a:off x="179388" y="1628775"/>
            <a:ext cx="8734425" cy="4830763"/>
            <a:chOff x="295" y="1071"/>
            <a:chExt cx="5933" cy="3053"/>
          </a:xfrm>
        </p:grpSpPr>
        <p:grpSp>
          <p:nvGrpSpPr>
            <p:cNvPr id="234500" name="Group 4"/>
            <p:cNvGrpSpPr>
              <a:grpSpLocks/>
            </p:cNvGrpSpPr>
            <p:nvPr/>
          </p:nvGrpSpPr>
          <p:grpSpPr bwMode="auto">
            <a:xfrm>
              <a:off x="1536" y="1584"/>
              <a:ext cx="2802" cy="1996"/>
              <a:chOff x="1957" y="1162"/>
              <a:chExt cx="2828" cy="2063"/>
            </a:xfrm>
          </p:grpSpPr>
          <p:sp>
            <p:nvSpPr>
              <p:cNvPr id="234501" name="Text Box 5"/>
              <p:cNvSpPr txBox="1">
                <a:spLocks noChangeArrowheads="1"/>
              </p:cNvSpPr>
              <p:nvPr/>
            </p:nvSpPr>
            <p:spPr bwMode="auto">
              <a:xfrm>
                <a:off x="2995" y="1411"/>
                <a:ext cx="1038" cy="2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1200">
                    <a:effectLst/>
                  </a:rPr>
                  <a:t>mokinys</a:t>
                </a:r>
                <a:endParaRPr lang="en-US" sz="2400">
                  <a:effectLst/>
                </a:endParaRPr>
              </a:p>
            </p:txBody>
          </p:sp>
          <p:grpSp>
            <p:nvGrpSpPr>
              <p:cNvPr id="234502" name="Group 6"/>
              <p:cNvGrpSpPr>
                <a:grpSpLocks/>
              </p:cNvGrpSpPr>
              <p:nvPr/>
            </p:nvGrpSpPr>
            <p:grpSpPr bwMode="auto">
              <a:xfrm>
                <a:off x="1957" y="2175"/>
                <a:ext cx="1187" cy="1050"/>
                <a:chOff x="7230" y="12843"/>
                <a:chExt cx="2172" cy="1629"/>
              </a:xfrm>
            </p:grpSpPr>
            <p:sp>
              <p:nvSpPr>
                <p:cNvPr id="234503" name="Oval 7"/>
                <p:cNvSpPr>
                  <a:spLocks noChangeArrowheads="1"/>
                </p:cNvSpPr>
                <p:nvPr/>
              </p:nvSpPr>
              <p:spPr bwMode="auto">
                <a:xfrm>
                  <a:off x="7230" y="14110"/>
                  <a:ext cx="2172" cy="362"/>
                </a:xfrm>
                <a:prstGeom prst="ellipse">
                  <a:avLst/>
                </a:prstGeom>
                <a:solidFill>
                  <a:srgbClr val="969696"/>
                </a:solidFill>
                <a:ln w="9525">
                  <a:solidFill>
                    <a:srgbClr val="000000"/>
                  </a:solidFill>
                  <a:round/>
                  <a:headEnd/>
                  <a:tailEnd/>
                </a:ln>
              </p:spPr>
              <p:txBody>
                <a:bodyPr/>
                <a:lstStyle/>
                <a:p>
                  <a:endParaRPr lang="lt-LT"/>
                </a:p>
              </p:txBody>
            </p:sp>
            <p:sp>
              <p:nvSpPr>
                <p:cNvPr id="234504" name="Oval 8"/>
                <p:cNvSpPr>
                  <a:spLocks noChangeArrowheads="1"/>
                </p:cNvSpPr>
                <p:nvPr/>
              </p:nvSpPr>
              <p:spPr bwMode="auto">
                <a:xfrm>
                  <a:off x="7230" y="13929"/>
                  <a:ext cx="2172" cy="362"/>
                </a:xfrm>
                <a:prstGeom prst="ellipse">
                  <a:avLst/>
                </a:prstGeom>
                <a:solidFill>
                  <a:srgbClr val="FFFF00"/>
                </a:solidFill>
                <a:ln w="9525">
                  <a:solidFill>
                    <a:srgbClr val="000000"/>
                  </a:solidFill>
                  <a:round/>
                  <a:headEnd/>
                  <a:tailEnd/>
                </a:ln>
              </p:spPr>
              <p:txBody>
                <a:bodyPr/>
                <a:lstStyle/>
                <a:p>
                  <a:endParaRPr lang="lt-LT"/>
                </a:p>
              </p:txBody>
            </p:sp>
            <p:sp>
              <p:nvSpPr>
                <p:cNvPr id="234505" name="AutoShape 9"/>
                <p:cNvSpPr>
                  <a:spLocks noChangeArrowheads="1"/>
                </p:cNvSpPr>
                <p:nvPr/>
              </p:nvSpPr>
              <p:spPr bwMode="auto">
                <a:xfrm rot="5400000">
                  <a:off x="7773" y="12662"/>
                  <a:ext cx="1086" cy="1810"/>
                </a:xfrm>
                <a:prstGeom prst="flowChartDelay">
                  <a:avLst/>
                </a:prstGeom>
                <a:gradFill rotWithShape="1">
                  <a:gsLst>
                    <a:gs pos="0">
                      <a:srgbClr val="FF9900"/>
                    </a:gs>
                    <a:gs pos="100000">
                      <a:srgbClr val="993300"/>
                    </a:gs>
                  </a:gsLst>
                  <a:lin ang="5400000" scaled="1"/>
                </a:gradFill>
                <a:ln w="9525">
                  <a:solidFill>
                    <a:srgbClr val="000000"/>
                  </a:solidFill>
                  <a:miter lim="800000"/>
                  <a:headEnd/>
                  <a:tailEnd/>
                </a:ln>
              </p:spPr>
              <p:txBody>
                <a:bodyPr/>
                <a:lstStyle/>
                <a:p>
                  <a:endParaRPr lang="lt-LT"/>
                </a:p>
              </p:txBody>
            </p:sp>
            <p:sp>
              <p:nvSpPr>
                <p:cNvPr id="234506" name="Freeform 10"/>
                <p:cNvSpPr>
                  <a:spLocks/>
                </p:cNvSpPr>
                <p:nvPr/>
              </p:nvSpPr>
              <p:spPr bwMode="auto">
                <a:xfrm>
                  <a:off x="7434" y="12843"/>
                  <a:ext cx="1787" cy="362"/>
                </a:xfrm>
                <a:custGeom>
                  <a:avLst/>
                  <a:gdLst>
                    <a:gd name="T0" fmla="*/ 21 w 1431"/>
                    <a:gd name="T1" fmla="*/ 102 h 237"/>
                    <a:gd name="T2" fmla="*/ 156 w 1431"/>
                    <a:gd name="T3" fmla="*/ 42 h 237"/>
                    <a:gd name="T4" fmla="*/ 366 w 1431"/>
                    <a:gd name="T5" fmla="*/ 27 h 237"/>
                    <a:gd name="T6" fmla="*/ 651 w 1431"/>
                    <a:gd name="T7" fmla="*/ 27 h 237"/>
                    <a:gd name="T8" fmla="*/ 1431 w 1431"/>
                    <a:gd name="T9" fmla="*/ 102 h 237"/>
                    <a:gd name="T10" fmla="*/ 996 w 1431"/>
                    <a:gd name="T11" fmla="*/ 192 h 237"/>
                    <a:gd name="T12" fmla="*/ 936 w 1431"/>
                    <a:gd name="T13" fmla="*/ 207 h 237"/>
                    <a:gd name="T14" fmla="*/ 786 w 1431"/>
                    <a:gd name="T15" fmla="*/ 237 h 237"/>
                    <a:gd name="T16" fmla="*/ 201 w 1431"/>
                    <a:gd name="T17" fmla="*/ 222 h 237"/>
                    <a:gd name="T18" fmla="*/ 6 w 1431"/>
                    <a:gd name="T19" fmla="*/ 147 h 237"/>
                    <a:gd name="T20" fmla="*/ 21 w 1431"/>
                    <a:gd name="T21" fmla="*/ 1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31" h="237">
                      <a:moveTo>
                        <a:pt x="21" y="102"/>
                      </a:moveTo>
                      <a:cubicBezTo>
                        <a:pt x="67" y="87"/>
                        <a:pt x="107" y="48"/>
                        <a:pt x="156" y="42"/>
                      </a:cubicBezTo>
                      <a:cubicBezTo>
                        <a:pt x="226" y="34"/>
                        <a:pt x="296" y="32"/>
                        <a:pt x="366" y="27"/>
                      </a:cubicBezTo>
                      <a:cubicBezTo>
                        <a:pt x="528" y="0"/>
                        <a:pt x="409" y="12"/>
                        <a:pt x="651" y="27"/>
                      </a:cubicBezTo>
                      <a:cubicBezTo>
                        <a:pt x="915" y="43"/>
                        <a:pt x="1169" y="69"/>
                        <a:pt x="1431" y="102"/>
                      </a:cubicBezTo>
                      <a:cubicBezTo>
                        <a:pt x="1283" y="139"/>
                        <a:pt x="1149" y="177"/>
                        <a:pt x="996" y="192"/>
                      </a:cubicBezTo>
                      <a:cubicBezTo>
                        <a:pt x="976" y="197"/>
                        <a:pt x="956" y="203"/>
                        <a:pt x="936" y="207"/>
                      </a:cubicBezTo>
                      <a:cubicBezTo>
                        <a:pt x="886" y="218"/>
                        <a:pt x="786" y="237"/>
                        <a:pt x="786" y="237"/>
                      </a:cubicBezTo>
                      <a:cubicBezTo>
                        <a:pt x="591" y="232"/>
                        <a:pt x="396" y="231"/>
                        <a:pt x="201" y="222"/>
                      </a:cubicBezTo>
                      <a:cubicBezTo>
                        <a:pt x="164" y="220"/>
                        <a:pt x="25" y="194"/>
                        <a:pt x="6" y="147"/>
                      </a:cubicBezTo>
                      <a:cubicBezTo>
                        <a:pt x="0" y="132"/>
                        <a:pt x="16" y="117"/>
                        <a:pt x="21" y="102"/>
                      </a:cubicBezTo>
                      <a:close/>
                    </a:path>
                  </a:pathLst>
                </a:custGeom>
                <a:gradFill rotWithShape="1">
                  <a:gsLst>
                    <a:gs pos="0">
                      <a:srgbClr val="993300"/>
                    </a:gs>
                    <a:gs pos="100000">
                      <a:srgbClr val="FFFFFF"/>
                    </a:gs>
                  </a:gsLst>
                  <a:lin ang="5400000" scaled="1"/>
                </a:gradFill>
                <a:ln w="9525">
                  <a:solidFill>
                    <a:srgbClr val="000000"/>
                  </a:solidFill>
                  <a:round/>
                  <a:headEnd/>
                  <a:tailEnd/>
                </a:ln>
              </p:spPr>
              <p:txBody>
                <a:bodyPr/>
                <a:lstStyle/>
                <a:p>
                  <a:endParaRPr lang="lt-LT"/>
                </a:p>
              </p:txBody>
            </p:sp>
            <p:sp>
              <p:nvSpPr>
                <p:cNvPr id="234507" name="Text Box 11"/>
                <p:cNvSpPr txBox="1">
                  <a:spLocks noChangeArrowheads="1"/>
                </p:cNvSpPr>
                <p:nvPr/>
              </p:nvSpPr>
              <p:spPr bwMode="auto">
                <a:xfrm>
                  <a:off x="7773" y="13386"/>
                  <a:ext cx="1267" cy="54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lt-LT">
                      <a:effectLst/>
                    </a:rPr>
                    <a:t>mokinys</a:t>
                  </a:r>
                  <a:endParaRPr lang="en-US">
                    <a:effectLst/>
                  </a:endParaRPr>
                </a:p>
              </p:txBody>
            </p:sp>
          </p:grpSp>
          <p:sp>
            <p:nvSpPr>
              <p:cNvPr id="234508" name="Text Box 12"/>
              <p:cNvSpPr txBox="1">
                <a:spLocks noChangeArrowheads="1"/>
              </p:cNvSpPr>
              <p:nvPr/>
            </p:nvSpPr>
            <p:spPr bwMode="auto">
              <a:xfrm>
                <a:off x="3108" y="1162"/>
                <a:ext cx="1677"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lt-LT" sz="2400">
                  <a:effectLst/>
                </a:endParaRPr>
              </a:p>
            </p:txBody>
          </p:sp>
          <p:sp>
            <p:nvSpPr>
              <p:cNvPr id="234509" name="Rectangle 13"/>
              <p:cNvSpPr>
                <a:spLocks noChangeArrowheads="1"/>
              </p:cNvSpPr>
              <p:nvPr/>
            </p:nvSpPr>
            <p:spPr bwMode="auto">
              <a:xfrm>
                <a:off x="2789" y="1207"/>
                <a:ext cx="1497" cy="8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pic>
            <p:nvPicPr>
              <p:cNvPr id="234510" name="Picture 14" descr="j030125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80" y="1320"/>
                <a:ext cx="1543" cy="1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4511" name="Text Box 15"/>
              <p:cNvSpPr txBox="1">
                <a:spLocks noChangeArrowheads="1"/>
              </p:cNvSpPr>
              <p:nvPr/>
            </p:nvSpPr>
            <p:spPr bwMode="auto">
              <a:xfrm>
                <a:off x="3244" y="1252"/>
                <a:ext cx="1406"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lt-LT" sz="2400">
                    <a:effectLst/>
                  </a:rPr>
                  <a:t>     mokytojas</a:t>
                </a:r>
                <a:endParaRPr lang="en-US" sz="2400">
                  <a:effectLst/>
                </a:endParaRPr>
              </a:p>
            </p:txBody>
          </p:sp>
        </p:grpSp>
        <p:sp>
          <p:nvSpPr>
            <p:cNvPr id="234512" name="Rectangle 16"/>
            <p:cNvSpPr>
              <a:spLocks noChangeArrowheads="1"/>
            </p:cNvSpPr>
            <p:nvPr/>
          </p:nvSpPr>
          <p:spPr bwMode="auto">
            <a:xfrm>
              <a:off x="295" y="1071"/>
              <a:ext cx="4944"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lang="pt-PT" sz="2400" b="1">
                  <a:effectLst/>
                </a:rPr>
                <a:t>Mokiniai dirba</a:t>
              </a:r>
              <a:r>
                <a:rPr lang="lt-LT" sz="2400" b="1">
                  <a:effectLst/>
                </a:rPr>
                <a:t>,</a:t>
              </a:r>
              <a:r>
                <a:rPr lang="pt-PT" sz="2400" b="1">
                  <a:effectLst/>
                </a:rPr>
                <a:t> kas nurodyta</a:t>
              </a:r>
              <a:r>
                <a:rPr lang="lt-LT" sz="2400" b="1">
                  <a:effectLst/>
                </a:rPr>
                <a:t>,</a:t>
              </a:r>
              <a:r>
                <a:rPr lang="pt-PT" sz="2400" b="1">
                  <a:effectLst/>
                </a:rPr>
                <a:t> </a:t>
              </a:r>
              <a:r>
                <a:rPr lang="lt-LT" sz="2400" b="1">
                  <a:effectLst/>
                </a:rPr>
                <a:t>o </a:t>
              </a:r>
              <a:r>
                <a:rPr lang="pt-PT" sz="2400" b="1">
                  <a:effectLst/>
                </a:rPr>
                <a:t>mokytojas stebi ir konsultuoja</a:t>
              </a:r>
              <a:r>
                <a:rPr lang="lt-LT" sz="2400" b="1">
                  <a:effectLst/>
                </a:rPr>
                <a:t>.</a:t>
              </a:r>
              <a:endParaRPr lang="pt-PT" sz="2400" b="1">
                <a:effectLst/>
              </a:endParaRPr>
            </a:p>
          </p:txBody>
        </p:sp>
        <p:sp>
          <p:nvSpPr>
            <p:cNvPr id="234513" name="Rectangle 17"/>
            <p:cNvSpPr>
              <a:spLocks noChangeArrowheads="1"/>
            </p:cNvSpPr>
            <p:nvPr/>
          </p:nvSpPr>
          <p:spPr bwMode="auto">
            <a:xfrm>
              <a:off x="657" y="3605"/>
              <a:ext cx="5571"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r>
                <a:rPr lang="lt-LT" sz="2400" b="1">
                  <a:effectLst/>
                </a:rPr>
                <a:t>Mokytojo filosofija:</a:t>
              </a:r>
              <a:r>
                <a:rPr lang="lt-LT" sz="2400">
                  <a:effectLst/>
                </a:rPr>
                <a:t> privalau suformuoti mokinių mokymosi įgūdžius.</a:t>
              </a:r>
              <a:r>
                <a:rPr lang="en-US" sz="2400">
                  <a:effectLst/>
                </a:rPr>
                <a:t> </a:t>
              </a:r>
            </a:p>
          </p:txBody>
        </p:sp>
      </p:gr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kaidrės numerio vietos rezervavimo ženklas 5"/>
          <p:cNvSpPr>
            <a:spLocks noGrp="1"/>
          </p:cNvSpPr>
          <p:nvPr>
            <p:ph type="sldNum" sz="quarter" idx="12"/>
          </p:nvPr>
        </p:nvSpPr>
        <p:spPr/>
        <p:txBody>
          <a:bodyPr/>
          <a:lstStyle/>
          <a:p>
            <a:fld id="{DDE19371-F410-4863-81ED-457E9D2088FE}" type="slidenum">
              <a:rPr lang="en-US" altLang="en-US"/>
              <a:pPr/>
              <a:t>54</a:t>
            </a:fld>
            <a:endParaRPr lang="en-US" altLang="en-US"/>
          </a:p>
        </p:txBody>
      </p:sp>
      <p:sp>
        <p:nvSpPr>
          <p:cNvPr id="235522" name="Rectangle 2"/>
          <p:cNvSpPr>
            <a:spLocks noGrp="1" noChangeArrowheads="1"/>
          </p:cNvSpPr>
          <p:nvPr>
            <p:ph type="title"/>
          </p:nvPr>
        </p:nvSpPr>
        <p:spPr/>
        <p:txBody>
          <a:bodyPr/>
          <a:lstStyle/>
          <a:p>
            <a:pPr algn="ctr"/>
            <a:r>
              <a:rPr lang="lt-LT" sz="2800" b="1">
                <a:latin typeface="Times New Roman" pitchFamily="18" charset="0"/>
              </a:rPr>
              <a:t>Pagal Swein: MOKYMO STILIAI: „AUGALAS IR SODININKAS“</a:t>
            </a:r>
          </a:p>
        </p:txBody>
      </p:sp>
      <p:grpSp>
        <p:nvGrpSpPr>
          <p:cNvPr id="235523" name="Group 3"/>
          <p:cNvGrpSpPr>
            <a:grpSpLocks/>
          </p:cNvGrpSpPr>
          <p:nvPr/>
        </p:nvGrpSpPr>
        <p:grpSpPr bwMode="auto">
          <a:xfrm>
            <a:off x="2614613" y="2273300"/>
            <a:ext cx="4192587" cy="3429000"/>
            <a:chOff x="1257" y="5965"/>
            <a:chExt cx="3439" cy="3986"/>
          </a:xfrm>
        </p:grpSpPr>
        <p:grpSp>
          <p:nvGrpSpPr>
            <p:cNvPr id="235524" name="Group 4"/>
            <p:cNvGrpSpPr>
              <a:grpSpLocks/>
            </p:cNvGrpSpPr>
            <p:nvPr/>
          </p:nvGrpSpPr>
          <p:grpSpPr bwMode="auto">
            <a:xfrm>
              <a:off x="1257" y="7956"/>
              <a:ext cx="1644" cy="1995"/>
              <a:chOff x="6570" y="6914"/>
              <a:chExt cx="1644" cy="1995"/>
            </a:xfrm>
          </p:grpSpPr>
          <p:sp>
            <p:nvSpPr>
              <p:cNvPr id="235525" name="AutoShape 5"/>
              <p:cNvSpPr>
                <a:spLocks noChangeArrowheads="1"/>
              </p:cNvSpPr>
              <p:nvPr/>
            </p:nvSpPr>
            <p:spPr bwMode="auto">
              <a:xfrm rot="1742356">
                <a:off x="7037" y="6914"/>
                <a:ext cx="905" cy="724"/>
              </a:xfrm>
              <a:prstGeom prst="irregularSeal2">
                <a:avLst/>
              </a:prstGeom>
              <a:gradFill rotWithShape="1">
                <a:gsLst>
                  <a:gs pos="0">
                    <a:srgbClr val="FFCC99"/>
                  </a:gs>
                  <a:gs pos="100000">
                    <a:srgbClr val="FFFFFF"/>
                  </a:gs>
                </a:gsLst>
                <a:path path="rect">
                  <a:fillToRect r="100000" b="100000"/>
                </a:path>
              </a:gradFill>
              <a:ln w="9525">
                <a:solidFill>
                  <a:srgbClr val="000000"/>
                </a:solidFill>
                <a:miter lim="800000"/>
                <a:headEnd/>
                <a:tailEnd/>
              </a:ln>
            </p:spPr>
            <p:txBody>
              <a:bodyPr/>
              <a:lstStyle/>
              <a:p>
                <a:endParaRPr lang="lt-LT"/>
              </a:p>
            </p:txBody>
          </p:sp>
          <p:sp>
            <p:nvSpPr>
              <p:cNvPr id="235526" name="AutoShape 6"/>
              <p:cNvSpPr>
                <a:spLocks noChangeArrowheads="1"/>
              </p:cNvSpPr>
              <p:nvPr/>
            </p:nvSpPr>
            <p:spPr bwMode="auto">
              <a:xfrm>
                <a:off x="7230" y="7051"/>
                <a:ext cx="362" cy="362"/>
              </a:xfrm>
              <a:prstGeom prst="irregularSeal1">
                <a:avLst/>
              </a:prstGeom>
              <a:solidFill>
                <a:srgbClr val="CC0000"/>
              </a:solidFill>
              <a:ln w="9525">
                <a:solidFill>
                  <a:srgbClr val="000000"/>
                </a:solidFill>
                <a:miter lim="800000"/>
                <a:headEnd/>
                <a:tailEnd/>
              </a:ln>
            </p:spPr>
            <p:txBody>
              <a:bodyPr/>
              <a:lstStyle/>
              <a:p>
                <a:endParaRPr lang="lt-LT"/>
              </a:p>
            </p:txBody>
          </p:sp>
          <p:sp>
            <p:nvSpPr>
              <p:cNvPr id="235527" name="Freeform 7"/>
              <p:cNvSpPr>
                <a:spLocks/>
              </p:cNvSpPr>
              <p:nvPr/>
            </p:nvSpPr>
            <p:spPr bwMode="auto">
              <a:xfrm>
                <a:off x="7380" y="7485"/>
                <a:ext cx="315" cy="1095"/>
              </a:xfrm>
              <a:custGeom>
                <a:avLst/>
                <a:gdLst>
                  <a:gd name="T0" fmla="*/ 0 w 315"/>
                  <a:gd name="T1" fmla="*/ 0 h 1095"/>
                  <a:gd name="T2" fmla="*/ 105 w 315"/>
                  <a:gd name="T3" fmla="*/ 210 h 1095"/>
                  <a:gd name="T4" fmla="*/ 150 w 315"/>
                  <a:gd name="T5" fmla="*/ 360 h 1095"/>
                  <a:gd name="T6" fmla="*/ 315 w 315"/>
                  <a:gd name="T7" fmla="*/ 1095 h 1095"/>
                </a:gdLst>
                <a:ahLst/>
                <a:cxnLst>
                  <a:cxn ang="0">
                    <a:pos x="T0" y="T1"/>
                  </a:cxn>
                  <a:cxn ang="0">
                    <a:pos x="T2" y="T3"/>
                  </a:cxn>
                  <a:cxn ang="0">
                    <a:pos x="T4" y="T5"/>
                  </a:cxn>
                  <a:cxn ang="0">
                    <a:pos x="T6" y="T7"/>
                  </a:cxn>
                </a:cxnLst>
                <a:rect l="0" t="0" r="r" b="b"/>
                <a:pathLst>
                  <a:path w="315" h="1095">
                    <a:moveTo>
                      <a:pt x="0" y="0"/>
                    </a:moveTo>
                    <a:cubicBezTo>
                      <a:pt x="26" y="77"/>
                      <a:pt x="74" y="137"/>
                      <a:pt x="105" y="210"/>
                    </a:cubicBezTo>
                    <a:cubicBezTo>
                      <a:pt x="126" y="258"/>
                      <a:pt x="129" y="312"/>
                      <a:pt x="150" y="360"/>
                    </a:cubicBezTo>
                    <a:cubicBezTo>
                      <a:pt x="249" y="591"/>
                      <a:pt x="315" y="840"/>
                      <a:pt x="315" y="109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lt-LT"/>
              </a:p>
            </p:txBody>
          </p:sp>
          <p:sp>
            <p:nvSpPr>
              <p:cNvPr id="235528" name="Freeform 8"/>
              <p:cNvSpPr>
                <a:spLocks/>
              </p:cNvSpPr>
              <p:nvPr/>
            </p:nvSpPr>
            <p:spPr bwMode="auto">
              <a:xfrm>
                <a:off x="6570" y="7485"/>
                <a:ext cx="1644" cy="1424"/>
              </a:xfrm>
              <a:custGeom>
                <a:avLst/>
                <a:gdLst>
                  <a:gd name="T0" fmla="*/ 1095 w 1644"/>
                  <a:gd name="T1" fmla="*/ 765 h 1424"/>
                  <a:gd name="T2" fmla="*/ 1275 w 1644"/>
                  <a:gd name="T3" fmla="*/ 210 h 1424"/>
                  <a:gd name="T4" fmla="*/ 1305 w 1644"/>
                  <a:gd name="T5" fmla="*/ 165 h 1424"/>
                  <a:gd name="T6" fmla="*/ 1350 w 1644"/>
                  <a:gd name="T7" fmla="*/ 150 h 1424"/>
                  <a:gd name="T8" fmla="*/ 1395 w 1644"/>
                  <a:gd name="T9" fmla="*/ 120 h 1424"/>
                  <a:gd name="T10" fmla="*/ 1440 w 1644"/>
                  <a:gd name="T11" fmla="*/ 105 h 1424"/>
                  <a:gd name="T12" fmla="*/ 1530 w 1644"/>
                  <a:gd name="T13" fmla="*/ 45 h 1424"/>
                  <a:gd name="T14" fmla="*/ 1560 w 1644"/>
                  <a:gd name="T15" fmla="*/ 0 h 1424"/>
                  <a:gd name="T16" fmla="*/ 1560 w 1644"/>
                  <a:gd name="T17" fmla="*/ 90 h 1424"/>
                  <a:gd name="T18" fmla="*/ 1470 w 1644"/>
                  <a:gd name="T19" fmla="*/ 735 h 1424"/>
                  <a:gd name="T20" fmla="*/ 1440 w 1644"/>
                  <a:gd name="T21" fmla="*/ 780 h 1424"/>
                  <a:gd name="T22" fmla="*/ 1395 w 1644"/>
                  <a:gd name="T23" fmla="*/ 795 h 1424"/>
                  <a:gd name="T24" fmla="*/ 1380 w 1644"/>
                  <a:gd name="T25" fmla="*/ 840 h 1424"/>
                  <a:gd name="T26" fmla="*/ 1335 w 1644"/>
                  <a:gd name="T27" fmla="*/ 855 h 1424"/>
                  <a:gd name="T28" fmla="*/ 1245 w 1644"/>
                  <a:gd name="T29" fmla="*/ 915 h 1424"/>
                  <a:gd name="T30" fmla="*/ 1200 w 1644"/>
                  <a:gd name="T31" fmla="*/ 945 h 1424"/>
                  <a:gd name="T32" fmla="*/ 1125 w 1644"/>
                  <a:gd name="T33" fmla="*/ 1080 h 1424"/>
                  <a:gd name="T34" fmla="*/ 1050 w 1644"/>
                  <a:gd name="T35" fmla="*/ 795 h 1424"/>
                  <a:gd name="T36" fmla="*/ 1020 w 1644"/>
                  <a:gd name="T37" fmla="*/ 750 h 1424"/>
                  <a:gd name="T38" fmla="*/ 975 w 1644"/>
                  <a:gd name="T39" fmla="*/ 660 h 1424"/>
                  <a:gd name="T40" fmla="*/ 930 w 1644"/>
                  <a:gd name="T41" fmla="*/ 615 h 1424"/>
                  <a:gd name="T42" fmla="*/ 900 w 1644"/>
                  <a:gd name="T43" fmla="*/ 570 h 1424"/>
                  <a:gd name="T44" fmla="*/ 660 w 1644"/>
                  <a:gd name="T45" fmla="*/ 420 h 1424"/>
                  <a:gd name="T46" fmla="*/ 540 w 1644"/>
                  <a:gd name="T47" fmla="*/ 390 h 1424"/>
                  <a:gd name="T48" fmla="*/ 405 w 1644"/>
                  <a:gd name="T49" fmla="*/ 405 h 1424"/>
                  <a:gd name="T50" fmla="*/ 285 w 1644"/>
                  <a:gd name="T51" fmla="*/ 435 h 1424"/>
                  <a:gd name="T52" fmla="*/ 240 w 1644"/>
                  <a:gd name="T53" fmla="*/ 480 h 1424"/>
                  <a:gd name="T54" fmla="*/ 150 w 1644"/>
                  <a:gd name="T55" fmla="*/ 540 h 1424"/>
                  <a:gd name="T56" fmla="*/ 45 w 1644"/>
                  <a:gd name="T57" fmla="*/ 720 h 1424"/>
                  <a:gd name="T58" fmla="*/ 15 w 1644"/>
                  <a:gd name="T59" fmla="*/ 810 h 1424"/>
                  <a:gd name="T60" fmla="*/ 0 w 1644"/>
                  <a:gd name="T61" fmla="*/ 855 h 1424"/>
                  <a:gd name="T62" fmla="*/ 45 w 1644"/>
                  <a:gd name="T63" fmla="*/ 1215 h 1424"/>
                  <a:gd name="T64" fmla="*/ 75 w 1644"/>
                  <a:gd name="T65" fmla="*/ 1305 h 1424"/>
                  <a:gd name="T66" fmla="*/ 90 w 1644"/>
                  <a:gd name="T67" fmla="*/ 1350 h 1424"/>
                  <a:gd name="T68" fmla="*/ 120 w 1644"/>
                  <a:gd name="T69" fmla="*/ 1200 h 1424"/>
                  <a:gd name="T70" fmla="*/ 195 w 1644"/>
                  <a:gd name="T71" fmla="*/ 1020 h 1424"/>
                  <a:gd name="T72" fmla="*/ 285 w 1644"/>
                  <a:gd name="T73" fmla="*/ 915 h 1424"/>
                  <a:gd name="T74" fmla="*/ 465 w 1644"/>
                  <a:gd name="T75" fmla="*/ 1110 h 1424"/>
                  <a:gd name="T76" fmla="*/ 510 w 1644"/>
                  <a:gd name="T77" fmla="*/ 1140 h 1424"/>
                  <a:gd name="T78" fmla="*/ 645 w 1644"/>
                  <a:gd name="T79" fmla="*/ 1185 h 1424"/>
                  <a:gd name="T80" fmla="*/ 690 w 1644"/>
                  <a:gd name="T81" fmla="*/ 1200 h 1424"/>
                  <a:gd name="T82" fmla="*/ 1080 w 1644"/>
                  <a:gd name="T83" fmla="*/ 1140 h 1424"/>
                  <a:gd name="T84" fmla="*/ 1095 w 1644"/>
                  <a:gd name="T85" fmla="*/ 1095 h 1424"/>
                  <a:gd name="T86" fmla="*/ 1110 w 1644"/>
                  <a:gd name="T87" fmla="*/ 1020 h 1424"/>
                  <a:gd name="T88" fmla="*/ 1125 w 1644"/>
                  <a:gd name="T89" fmla="*/ 1065 h 1424"/>
                  <a:gd name="T90" fmla="*/ 1155 w 1644"/>
                  <a:gd name="T91" fmla="*/ 1215 h 1424"/>
                  <a:gd name="T92" fmla="*/ 1140 w 1644"/>
                  <a:gd name="T93" fmla="*/ 1395 h 1424"/>
                  <a:gd name="T94" fmla="*/ 1203 w 1644"/>
                  <a:gd name="T95" fmla="*/ 1195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44" h="1424">
                    <a:moveTo>
                      <a:pt x="1095" y="765"/>
                    </a:moveTo>
                    <a:cubicBezTo>
                      <a:pt x="1105" y="568"/>
                      <a:pt x="1090" y="334"/>
                      <a:pt x="1275" y="210"/>
                    </a:cubicBezTo>
                    <a:cubicBezTo>
                      <a:pt x="1285" y="195"/>
                      <a:pt x="1291" y="176"/>
                      <a:pt x="1305" y="165"/>
                    </a:cubicBezTo>
                    <a:cubicBezTo>
                      <a:pt x="1317" y="155"/>
                      <a:pt x="1336" y="157"/>
                      <a:pt x="1350" y="150"/>
                    </a:cubicBezTo>
                    <a:cubicBezTo>
                      <a:pt x="1366" y="142"/>
                      <a:pt x="1379" y="128"/>
                      <a:pt x="1395" y="120"/>
                    </a:cubicBezTo>
                    <a:cubicBezTo>
                      <a:pt x="1409" y="113"/>
                      <a:pt x="1426" y="113"/>
                      <a:pt x="1440" y="105"/>
                    </a:cubicBezTo>
                    <a:cubicBezTo>
                      <a:pt x="1472" y="87"/>
                      <a:pt x="1530" y="45"/>
                      <a:pt x="1530" y="45"/>
                    </a:cubicBezTo>
                    <a:cubicBezTo>
                      <a:pt x="1540" y="30"/>
                      <a:pt x="1542" y="0"/>
                      <a:pt x="1560" y="0"/>
                    </a:cubicBezTo>
                    <a:cubicBezTo>
                      <a:pt x="1600" y="0"/>
                      <a:pt x="1560" y="90"/>
                      <a:pt x="1560" y="90"/>
                    </a:cubicBezTo>
                    <a:cubicBezTo>
                      <a:pt x="1558" y="166"/>
                      <a:pt x="1644" y="619"/>
                      <a:pt x="1470" y="735"/>
                    </a:cubicBezTo>
                    <a:cubicBezTo>
                      <a:pt x="1460" y="750"/>
                      <a:pt x="1454" y="769"/>
                      <a:pt x="1440" y="780"/>
                    </a:cubicBezTo>
                    <a:cubicBezTo>
                      <a:pt x="1428" y="790"/>
                      <a:pt x="1406" y="784"/>
                      <a:pt x="1395" y="795"/>
                    </a:cubicBezTo>
                    <a:cubicBezTo>
                      <a:pt x="1384" y="806"/>
                      <a:pt x="1391" y="829"/>
                      <a:pt x="1380" y="840"/>
                    </a:cubicBezTo>
                    <a:cubicBezTo>
                      <a:pt x="1369" y="851"/>
                      <a:pt x="1349" y="847"/>
                      <a:pt x="1335" y="855"/>
                    </a:cubicBezTo>
                    <a:cubicBezTo>
                      <a:pt x="1303" y="873"/>
                      <a:pt x="1275" y="895"/>
                      <a:pt x="1245" y="915"/>
                    </a:cubicBezTo>
                    <a:cubicBezTo>
                      <a:pt x="1230" y="925"/>
                      <a:pt x="1200" y="945"/>
                      <a:pt x="1200" y="945"/>
                    </a:cubicBezTo>
                    <a:cubicBezTo>
                      <a:pt x="1131" y="1048"/>
                      <a:pt x="1151" y="1001"/>
                      <a:pt x="1125" y="1080"/>
                    </a:cubicBezTo>
                    <a:cubicBezTo>
                      <a:pt x="1113" y="1008"/>
                      <a:pt x="1090" y="854"/>
                      <a:pt x="1050" y="795"/>
                    </a:cubicBezTo>
                    <a:cubicBezTo>
                      <a:pt x="1040" y="780"/>
                      <a:pt x="1028" y="766"/>
                      <a:pt x="1020" y="750"/>
                    </a:cubicBezTo>
                    <a:cubicBezTo>
                      <a:pt x="986" y="682"/>
                      <a:pt x="1029" y="724"/>
                      <a:pt x="975" y="660"/>
                    </a:cubicBezTo>
                    <a:cubicBezTo>
                      <a:pt x="961" y="644"/>
                      <a:pt x="944" y="631"/>
                      <a:pt x="930" y="615"/>
                    </a:cubicBezTo>
                    <a:cubicBezTo>
                      <a:pt x="918" y="601"/>
                      <a:pt x="914" y="582"/>
                      <a:pt x="900" y="570"/>
                    </a:cubicBezTo>
                    <a:cubicBezTo>
                      <a:pt x="854" y="530"/>
                      <a:pt x="727" y="442"/>
                      <a:pt x="660" y="420"/>
                    </a:cubicBezTo>
                    <a:cubicBezTo>
                      <a:pt x="621" y="407"/>
                      <a:pt x="579" y="403"/>
                      <a:pt x="540" y="390"/>
                    </a:cubicBezTo>
                    <a:cubicBezTo>
                      <a:pt x="495" y="395"/>
                      <a:pt x="450" y="397"/>
                      <a:pt x="405" y="405"/>
                    </a:cubicBezTo>
                    <a:cubicBezTo>
                      <a:pt x="364" y="412"/>
                      <a:pt x="285" y="435"/>
                      <a:pt x="285" y="435"/>
                    </a:cubicBezTo>
                    <a:cubicBezTo>
                      <a:pt x="270" y="450"/>
                      <a:pt x="257" y="467"/>
                      <a:pt x="240" y="480"/>
                    </a:cubicBezTo>
                    <a:cubicBezTo>
                      <a:pt x="212" y="502"/>
                      <a:pt x="150" y="540"/>
                      <a:pt x="150" y="540"/>
                    </a:cubicBezTo>
                    <a:cubicBezTo>
                      <a:pt x="110" y="600"/>
                      <a:pt x="87" y="658"/>
                      <a:pt x="45" y="720"/>
                    </a:cubicBezTo>
                    <a:cubicBezTo>
                      <a:pt x="27" y="746"/>
                      <a:pt x="25" y="780"/>
                      <a:pt x="15" y="810"/>
                    </a:cubicBezTo>
                    <a:cubicBezTo>
                      <a:pt x="10" y="825"/>
                      <a:pt x="0" y="855"/>
                      <a:pt x="0" y="855"/>
                    </a:cubicBezTo>
                    <a:cubicBezTo>
                      <a:pt x="13" y="973"/>
                      <a:pt x="18" y="1099"/>
                      <a:pt x="45" y="1215"/>
                    </a:cubicBezTo>
                    <a:cubicBezTo>
                      <a:pt x="52" y="1246"/>
                      <a:pt x="65" y="1275"/>
                      <a:pt x="75" y="1305"/>
                    </a:cubicBezTo>
                    <a:cubicBezTo>
                      <a:pt x="80" y="1320"/>
                      <a:pt x="90" y="1350"/>
                      <a:pt x="90" y="1350"/>
                    </a:cubicBezTo>
                    <a:cubicBezTo>
                      <a:pt x="132" y="1225"/>
                      <a:pt x="68" y="1424"/>
                      <a:pt x="120" y="1200"/>
                    </a:cubicBezTo>
                    <a:cubicBezTo>
                      <a:pt x="137" y="1124"/>
                      <a:pt x="163" y="1084"/>
                      <a:pt x="195" y="1020"/>
                    </a:cubicBezTo>
                    <a:cubicBezTo>
                      <a:pt x="227" y="957"/>
                      <a:pt x="209" y="940"/>
                      <a:pt x="285" y="915"/>
                    </a:cubicBezTo>
                    <a:cubicBezTo>
                      <a:pt x="365" y="1036"/>
                      <a:pt x="350" y="1033"/>
                      <a:pt x="465" y="1110"/>
                    </a:cubicBezTo>
                    <a:cubicBezTo>
                      <a:pt x="480" y="1120"/>
                      <a:pt x="493" y="1134"/>
                      <a:pt x="510" y="1140"/>
                    </a:cubicBezTo>
                    <a:cubicBezTo>
                      <a:pt x="555" y="1155"/>
                      <a:pt x="600" y="1170"/>
                      <a:pt x="645" y="1185"/>
                    </a:cubicBezTo>
                    <a:cubicBezTo>
                      <a:pt x="660" y="1190"/>
                      <a:pt x="690" y="1200"/>
                      <a:pt x="690" y="1200"/>
                    </a:cubicBezTo>
                    <a:cubicBezTo>
                      <a:pt x="879" y="1191"/>
                      <a:pt x="953" y="1225"/>
                      <a:pt x="1080" y="1140"/>
                    </a:cubicBezTo>
                    <a:cubicBezTo>
                      <a:pt x="1085" y="1125"/>
                      <a:pt x="1091" y="1110"/>
                      <a:pt x="1095" y="1095"/>
                    </a:cubicBezTo>
                    <a:cubicBezTo>
                      <a:pt x="1101" y="1070"/>
                      <a:pt x="1092" y="1038"/>
                      <a:pt x="1110" y="1020"/>
                    </a:cubicBezTo>
                    <a:cubicBezTo>
                      <a:pt x="1121" y="1009"/>
                      <a:pt x="1121" y="1050"/>
                      <a:pt x="1125" y="1065"/>
                    </a:cubicBezTo>
                    <a:cubicBezTo>
                      <a:pt x="1136" y="1115"/>
                      <a:pt x="1155" y="1215"/>
                      <a:pt x="1155" y="1215"/>
                    </a:cubicBezTo>
                    <a:cubicBezTo>
                      <a:pt x="1150" y="1275"/>
                      <a:pt x="1140" y="1395"/>
                      <a:pt x="1140" y="1395"/>
                    </a:cubicBezTo>
                    <a:lnTo>
                      <a:pt x="1203" y="1195"/>
                    </a:lnTo>
                  </a:path>
                </a:pathLst>
              </a:custGeom>
              <a:gradFill rotWithShape="1">
                <a:gsLst>
                  <a:gs pos="0">
                    <a:srgbClr val="99CC00"/>
                  </a:gs>
                  <a:gs pos="100000">
                    <a:srgbClr val="008000"/>
                  </a:gs>
                </a:gsLst>
                <a:lin ang="5400000" scaled="1"/>
              </a:gradFill>
              <a:ln w="9525">
                <a:solidFill>
                  <a:srgbClr val="000000"/>
                </a:solidFill>
                <a:round/>
                <a:headEnd/>
                <a:tailEnd/>
              </a:ln>
            </p:spPr>
            <p:txBody>
              <a:bodyPr/>
              <a:lstStyle/>
              <a:p>
                <a:endParaRPr lang="lt-LT"/>
              </a:p>
            </p:txBody>
          </p:sp>
          <p:sp>
            <p:nvSpPr>
              <p:cNvPr id="235529" name="Freeform 9"/>
              <p:cNvSpPr>
                <a:spLocks/>
              </p:cNvSpPr>
              <p:nvPr/>
            </p:nvSpPr>
            <p:spPr bwMode="auto">
              <a:xfrm>
                <a:off x="6687" y="7770"/>
                <a:ext cx="1293" cy="820"/>
              </a:xfrm>
              <a:custGeom>
                <a:avLst/>
                <a:gdLst>
                  <a:gd name="T0" fmla="*/ 944 w 1259"/>
                  <a:gd name="T1" fmla="*/ 690 h 820"/>
                  <a:gd name="T2" fmla="*/ 794 w 1259"/>
                  <a:gd name="T3" fmla="*/ 375 h 820"/>
                  <a:gd name="T4" fmla="*/ 749 w 1259"/>
                  <a:gd name="T5" fmla="*/ 345 h 820"/>
                  <a:gd name="T6" fmla="*/ 614 w 1259"/>
                  <a:gd name="T7" fmla="*/ 300 h 820"/>
                  <a:gd name="T8" fmla="*/ 569 w 1259"/>
                  <a:gd name="T9" fmla="*/ 285 h 820"/>
                  <a:gd name="T10" fmla="*/ 524 w 1259"/>
                  <a:gd name="T11" fmla="*/ 270 h 820"/>
                  <a:gd name="T12" fmla="*/ 74 w 1259"/>
                  <a:gd name="T13" fmla="*/ 345 h 820"/>
                  <a:gd name="T14" fmla="*/ 29 w 1259"/>
                  <a:gd name="T15" fmla="*/ 435 h 820"/>
                  <a:gd name="T16" fmla="*/ 14 w 1259"/>
                  <a:gd name="T17" fmla="*/ 480 h 820"/>
                  <a:gd name="T18" fmla="*/ 59 w 1259"/>
                  <a:gd name="T19" fmla="*/ 450 h 820"/>
                  <a:gd name="T20" fmla="*/ 104 w 1259"/>
                  <a:gd name="T21" fmla="*/ 435 h 820"/>
                  <a:gd name="T22" fmla="*/ 419 w 1259"/>
                  <a:gd name="T23" fmla="*/ 375 h 820"/>
                  <a:gd name="T24" fmla="*/ 539 w 1259"/>
                  <a:gd name="T25" fmla="*/ 480 h 820"/>
                  <a:gd name="T26" fmla="*/ 629 w 1259"/>
                  <a:gd name="T27" fmla="*/ 510 h 820"/>
                  <a:gd name="T28" fmla="*/ 674 w 1259"/>
                  <a:gd name="T29" fmla="*/ 555 h 820"/>
                  <a:gd name="T30" fmla="*/ 764 w 1259"/>
                  <a:gd name="T31" fmla="*/ 615 h 820"/>
                  <a:gd name="T32" fmla="*/ 899 w 1259"/>
                  <a:gd name="T33" fmla="*/ 705 h 820"/>
                  <a:gd name="T34" fmla="*/ 944 w 1259"/>
                  <a:gd name="T35" fmla="*/ 735 h 820"/>
                  <a:gd name="T36" fmla="*/ 974 w 1259"/>
                  <a:gd name="T37" fmla="*/ 735 h 820"/>
                  <a:gd name="T38" fmla="*/ 1019 w 1259"/>
                  <a:gd name="T39" fmla="*/ 510 h 820"/>
                  <a:gd name="T40" fmla="*/ 1049 w 1259"/>
                  <a:gd name="T41" fmla="*/ 465 h 820"/>
                  <a:gd name="T42" fmla="*/ 1064 w 1259"/>
                  <a:gd name="T43" fmla="*/ 420 h 820"/>
                  <a:gd name="T44" fmla="*/ 1124 w 1259"/>
                  <a:gd name="T45" fmla="*/ 330 h 820"/>
                  <a:gd name="T46" fmla="*/ 1154 w 1259"/>
                  <a:gd name="T47" fmla="*/ 240 h 820"/>
                  <a:gd name="T48" fmla="*/ 1259 w 1259"/>
                  <a:gd name="T49" fmla="*/ 0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59" h="820">
                    <a:moveTo>
                      <a:pt x="944" y="690"/>
                    </a:moveTo>
                    <a:cubicBezTo>
                      <a:pt x="876" y="588"/>
                      <a:pt x="833" y="492"/>
                      <a:pt x="794" y="375"/>
                    </a:cubicBezTo>
                    <a:cubicBezTo>
                      <a:pt x="788" y="358"/>
                      <a:pt x="765" y="352"/>
                      <a:pt x="749" y="345"/>
                    </a:cubicBezTo>
                    <a:cubicBezTo>
                      <a:pt x="749" y="345"/>
                      <a:pt x="637" y="308"/>
                      <a:pt x="614" y="300"/>
                    </a:cubicBezTo>
                    <a:cubicBezTo>
                      <a:pt x="599" y="295"/>
                      <a:pt x="584" y="290"/>
                      <a:pt x="569" y="285"/>
                    </a:cubicBezTo>
                    <a:cubicBezTo>
                      <a:pt x="554" y="280"/>
                      <a:pt x="524" y="270"/>
                      <a:pt x="524" y="270"/>
                    </a:cubicBezTo>
                    <a:cubicBezTo>
                      <a:pt x="375" y="282"/>
                      <a:pt x="217" y="297"/>
                      <a:pt x="74" y="345"/>
                    </a:cubicBezTo>
                    <a:cubicBezTo>
                      <a:pt x="36" y="458"/>
                      <a:pt x="87" y="319"/>
                      <a:pt x="29" y="435"/>
                    </a:cubicBezTo>
                    <a:cubicBezTo>
                      <a:pt x="22" y="449"/>
                      <a:pt x="0" y="473"/>
                      <a:pt x="14" y="480"/>
                    </a:cubicBezTo>
                    <a:cubicBezTo>
                      <a:pt x="30" y="488"/>
                      <a:pt x="43" y="458"/>
                      <a:pt x="59" y="450"/>
                    </a:cubicBezTo>
                    <a:cubicBezTo>
                      <a:pt x="73" y="443"/>
                      <a:pt x="89" y="438"/>
                      <a:pt x="104" y="435"/>
                    </a:cubicBezTo>
                    <a:cubicBezTo>
                      <a:pt x="209" y="412"/>
                      <a:pt x="312" y="388"/>
                      <a:pt x="419" y="375"/>
                    </a:cubicBezTo>
                    <a:cubicBezTo>
                      <a:pt x="469" y="450"/>
                      <a:pt x="434" y="410"/>
                      <a:pt x="539" y="480"/>
                    </a:cubicBezTo>
                    <a:cubicBezTo>
                      <a:pt x="565" y="498"/>
                      <a:pt x="629" y="510"/>
                      <a:pt x="629" y="510"/>
                    </a:cubicBezTo>
                    <a:cubicBezTo>
                      <a:pt x="644" y="525"/>
                      <a:pt x="657" y="542"/>
                      <a:pt x="674" y="555"/>
                    </a:cubicBezTo>
                    <a:cubicBezTo>
                      <a:pt x="702" y="577"/>
                      <a:pt x="764" y="615"/>
                      <a:pt x="764" y="615"/>
                    </a:cubicBezTo>
                    <a:cubicBezTo>
                      <a:pt x="804" y="675"/>
                      <a:pt x="829" y="688"/>
                      <a:pt x="899" y="705"/>
                    </a:cubicBezTo>
                    <a:cubicBezTo>
                      <a:pt x="914" y="715"/>
                      <a:pt x="933" y="721"/>
                      <a:pt x="944" y="735"/>
                    </a:cubicBezTo>
                    <a:cubicBezTo>
                      <a:pt x="972" y="770"/>
                      <a:pt x="946" y="820"/>
                      <a:pt x="974" y="735"/>
                    </a:cubicBezTo>
                    <a:cubicBezTo>
                      <a:pt x="980" y="683"/>
                      <a:pt x="984" y="563"/>
                      <a:pt x="1019" y="510"/>
                    </a:cubicBezTo>
                    <a:cubicBezTo>
                      <a:pt x="1029" y="495"/>
                      <a:pt x="1041" y="481"/>
                      <a:pt x="1049" y="465"/>
                    </a:cubicBezTo>
                    <a:cubicBezTo>
                      <a:pt x="1056" y="451"/>
                      <a:pt x="1056" y="434"/>
                      <a:pt x="1064" y="420"/>
                    </a:cubicBezTo>
                    <a:cubicBezTo>
                      <a:pt x="1082" y="388"/>
                      <a:pt x="1113" y="364"/>
                      <a:pt x="1124" y="330"/>
                    </a:cubicBezTo>
                    <a:cubicBezTo>
                      <a:pt x="1134" y="300"/>
                      <a:pt x="1136" y="266"/>
                      <a:pt x="1154" y="240"/>
                    </a:cubicBezTo>
                    <a:cubicBezTo>
                      <a:pt x="1190" y="186"/>
                      <a:pt x="1259" y="61"/>
                      <a:pt x="1259" y="0"/>
                    </a:cubicBezTo>
                  </a:path>
                </a:pathLst>
              </a:custGeom>
              <a:solidFill>
                <a:srgbClr val="339966"/>
              </a:solidFill>
              <a:ln w="9525">
                <a:solidFill>
                  <a:srgbClr val="008000"/>
                </a:solidFill>
                <a:round/>
                <a:headEnd/>
                <a:tailEnd/>
              </a:ln>
            </p:spPr>
            <p:txBody>
              <a:bodyPr/>
              <a:lstStyle/>
              <a:p>
                <a:endParaRPr lang="lt-LT"/>
              </a:p>
            </p:txBody>
          </p:sp>
        </p:grpSp>
        <p:sp>
          <p:nvSpPr>
            <p:cNvPr id="235530" name="Text Box 10"/>
            <p:cNvSpPr txBox="1">
              <a:spLocks noChangeArrowheads="1"/>
            </p:cNvSpPr>
            <p:nvPr/>
          </p:nvSpPr>
          <p:spPr bwMode="auto">
            <a:xfrm>
              <a:off x="1619" y="7413"/>
              <a:ext cx="1267" cy="5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lt-LT" sz="2400">
                  <a:effectLst/>
                </a:rPr>
                <a:t>mokinys</a:t>
              </a:r>
              <a:endParaRPr lang="en-US" sz="2400">
                <a:effectLst/>
              </a:endParaRPr>
            </a:p>
          </p:txBody>
        </p:sp>
        <p:sp>
          <p:nvSpPr>
            <p:cNvPr id="235531" name="Oval 11"/>
            <p:cNvSpPr>
              <a:spLocks noChangeArrowheads="1"/>
            </p:cNvSpPr>
            <p:nvPr/>
          </p:nvSpPr>
          <p:spPr bwMode="auto">
            <a:xfrm>
              <a:off x="2886" y="5965"/>
              <a:ext cx="1810" cy="1448"/>
            </a:xfrm>
            <a:prstGeom prst="ellipse">
              <a:avLst/>
            </a:prstGeom>
            <a:gradFill rotWithShape="1">
              <a:gsLst>
                <a:gs pos="0">
                  <a:schemeClr val="bg1"/>
                </a:gs>
                <a:gs pos="100000">
                  <a:schemeClr val="folHlink"/>
                </a:gs>
              </a:gsLst>
              <a:lin ang="5400000" scaled="1"/>
            </a:gradFill>
            <a:ln w="38100">
              <a:solidFill>
                <a:schemeClr val="folHlink"/>
              </a:solidFill>
              <a:round/>
              <a:headEnd/>
              <a:tailEnd/>
            </a:ln>
          </p:spPr>
          <p:txBody>
            <a:bodyPr/>
            <a:lstStyle/>
            <a:p>
              <a:r>
                <a:rPr lang="lt-LT" sz="2400">
                  <a:effectLst/>
                </a:rPr>
                <a:t>mokytojas</a:t>
              </a:r>
              <a:endParaRPr lang="en-US" sz="2400">
                <a:effectLst/>
              </a:endParaRPr>
            </a:p>
          </p:txBody>
        </p:sp>
        <p:sp>
          <p:nvSpPr>
            <p:cNvPr id="235532" name="Line 12"/>
            <p:cNvSpPr>
              <a:spLocks noChangeShapeType="1"/>
            </p:cNvSpPr>
            <p:nvPr/>
          </p:nvSpPr>
          <p:spPr bwMode="auto">
            <a:xfrm flipH="1">
              <a:off x="2886" y="7232"/>
              <a:ext cx="362" cy="1267"/>
            </a:xfrm>
            <a:prstGeom prst="line">
              <a:avLst/>
            </a:prstGeom>
            <a:noFill/>
            <a:ln w="57150">
              <a:solidFill>
                <a:srgbClr val="FFCC00"/>
              </a:solidFill>
              <a:prstDash val="dash"/>
              <a:round/>
              <a:headEnd/>
              <a:tailEnd/>
            </a:ln>
            <a:extLst>
              <a:ext uri="{909E8E84-426E-40DD-AFC4-6F175D3DCCD1}">
                <a14:hiddenFill xmlns:a14="http://schemas.microsoft.com/office/drawing/2010/main">
                  <a:noFill/>
                </a14:hiddenFill>
              </a:ext>
            </a:extLst>
          </p:spPr>
          <p:txBody>
            <a:bodyPr/>
            <a:lstStyle/>
            <a:p>
              <a:endParaRPr lang="lt-LT"/>
            </a:p>
          </p:txBody>
        </p:sp>
        <p:sp>
          <p:nvSpPr>
            <p:cNvPr id="235533" name="Line 13"/>
            <p:cNvSpPr>
              <a:spLocks noChangeShapeType="1"/>
            </p:cNvSpPr>
            <p:nvPr/>
          </p:nvSpPr>
          <p:spPr bwMode="auto">
            <a:xfrm flipH="1">
              <a:off x="3610" y="7413"/>
              <a:ext cx="0" cy="905"/>
            </a:xfrm>
            <a:prstGeom prst="line">
              <a:avLst/>
            </a:prstGeom>
            <a:noFill/>
            <a:ln w="57150">
              <a:solidFill>
                <a:srgbClr val="FFCC00"/>
              </a:solidFill>
              <a:prstDash val="dash"/>
              <a:round/>
              <a:headEnd/>
              <a:tailEnd/>
            </a:ln>
            <a:extLst>
              <a:ext uri="{909E8E84-426E-40DD-AFC4-6F175D3DCCD1}">
                <a14:hiddenFill xmlns:a14="http://schemas.microsoft.com/office/drawing/2010/main">
                  <a:noFill/>
                </a14:hiddenFill>
              </a:ext>
            </a:extLst>
          </p:spPr>
          <p:txBody>
            <a:bodyPr/>
            <a:lstStyle/>
            <a:p>
              <a:endParaRPr lang="lt-LT"/>
            </a:p>
          </p:txBody>
        </p:sp>
        <p:sp>
          <p:nvSpPr>
            <p:cNvPr id="235534" name="Line 14"/>
            <p:cNvSpPr>
              <a:spLocks noChangeShapeType="1"/>
            </p:cNvSpPr>
            <p:nvPr/>
          </p:nvSpPr>
          <p:spPr bwMode="auto">
            <a:xfrm flipH="1">
              <a:off x="1800" y="6870"/>
              <a:ext cx="1086" cy="724"/>
            </a:xfrm>
            <a:prstGeom prst="line">
              <a:avLst/>
            </a:prstGeom>
            <a:noFill/>
            <a:ln w="57150">
              <a:solidFill>
                <a:srgbClr val="FFCC00"/>
              </a:solidFill>
              <a:prstDash val="dash"/>
              <a:round/>
              <a:headEnd/>
              <a:tailEnd/>
            </a:ln>
            <a:extLst>
              <a:ext uri="{909E8E84-426E-40DD-AFC4-6F175D3DCCD1}">
                <a14:hiddenFill xmlns:a14="http://schemas.microsoft.com/office/drawing/2010/main">
                  <a:noFill/>
                </a14:hiddenFill>
              </a:ext>
            </a:extLst>
          </p:spPr>
          <p:txBody>
            <a:bodyPr/>
            <a:lstStyle/>
            <a:p>
              <a:endParaRPr lang="lt-LT"/>
            </a:p>
          </p:txBody>
        </p:sp>
        <p:sp>
          <p:nvSpPr>
            <p:cNvPr id="235535" name="Line 15"/>
            <p:cNvSpPr>
              <a:spLocks noChangeShapeType="1"/>
            </p:cNvSpPr>
            <p:nvPr/>
          </p:nvSpPr>
          <p:spPr bwMode="auto">
            <a:xfrm flipH="1">
              <a:off x="2524" y="7051"/>
              <a:ext cx="543" cy="905"/>
            </a:xfrm>
            <a:prstGeom prst="line">
              <a:avLst/>
            </a:prstGeom>
            <a:noFill/>
            <a:ln w="57150">
              <a:solidFill>
                <a:srgbClr val="FFCC00"/>
              </a:solidFill>
              <a:prstDash val="dash"/>
              <a:round/>
              <a:headEnd/>
              <a:tailEnd/>
            </a:ln>
            <a:extLst>
              <a:ext uri="{909E8E84-426E-40DD-AFC4-6F175D3DCCD1}">
                <a14:hiddenFill xmlns:a14="http://schemas.microsoft.com/office/drawing/2010/main">
                  <a:noFill/>
                </a14:hiddenFill>
              </a:ext>
            </a:extLst>
          </p:spPr>
          <p:txBody>
            <a:bodyPr/>
            <a:lstStyle/>
            <a:p>
              <a:endParaRPr lang="lt-LT"/>
            </a:p>
          </p:txBody>
        </p:sp>
        <p:sp>
          <p:nvSpPr>
            <p:cNvPr id="235536" name="Line 16"/>
            <p:cNvSpPr>
              <a:spLocks noChangeShapeType="1"/>
            </p:cNvSpPr>
            <p:nvPr/>
          </p:nvSpPr>
          <p:spPr bwMode="auto">
            <a:xfrm flipH="1">
              <a:off x="1981" y="6508"/>
              <a:ext cx="905" cy="0"/>
            </a:xfrm>
            <a:prstGeom prst="line">
              <a:avLst/>
            </a:prstGeom>
            <a:noFill/>
            <a:ln w="57150">
              <a:solidFill>
                <a:srgbClr val="FFCC00"/>
              </a:solidFill>
              <a:prstDash val="dash"/>
              <a:round/>
              <a:headEnd/>
              <a:tailEnd/>
            </a:ln>
            <a:extLst>
              <a:ext uri="{909E8E84-426E-40DD-AFC4-6F175D3DCCD1}">
                <a14:hiddenFill xmlns:a14="http://schemas.microsoft.com/office/drawing/2010/main">
                  <a:noFill/>
                </a14:hiddenFill>
              </a:ext>
            </a:extLst>
          </p:spPr>
          <p:txBody>
            <a:bodyPr/>
            <a:lstStyle/>
            <a:p>
              <a:endParaRPr lang="lt-LT"/>
            </a:p>
          </p:txBody>
        </p:sp>
      </p:grpSp>
      <p:sp>
        <p:nvSpPr>
          <p:cNvPr id="235537" name="Rectangle 17"/>
          <p:cNvSpPr>
            <a:spLocks noChangeArrowheads="1"/>
          </p:cNvSpPr>
          <p:nvPr/>
        </p:nvSpPr>
        <p:spPr bwMode="auto">
          <a:xfrm>
            <a:off x="468313" y="1793875"/>
            <a:ext cx="828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lang="lt-LT" sz="2400" b="1">
                <a:effectLst/>
              </a:rPr>
              <a:t>Mokiniai pasirenka veiklą, o mokytojas pataria, konsultuoja.</a:t>
            </a:r>
            <a:r>
              <a:rPr lang="en-US" sz="2400" b="1">
                <a:effectLst/>
              </a:rPr>
              <a:t> </a:t>
            </a:r>
          </a:p>
        </p:txBody>
      </p:sp>
      <p:sp>
        <p:nvSpPr>
          <p:cNvPr id="235538" name="Rectangle 18"/>
          <p:cNvSpPr>
            <a:spLocks noChangeArrowheads="1"/>
          </p:cNvSpPr>
          <p:nvPr/>
        </p:nvSpPr>
        <p:spPr bwMode="auto">
          <a:xfrm>
            <a:off x="323850" y="5688013"/>
            <a:ext cx="86407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lang="lt-LT" sz="2400" b="1">
                <a:effectLst/>
              </a:rPr>
              <a:t>Mokytojo filosofija:</a:t>
            </a:r>
            <a:r>
              <a:rPr lang="lt-LT" sz="2400">
                <a:effectLst/>
              </a:rPr>
              <a:t> privalau leisti mokiniams savarankiškai vystytis, todėl stebiu, kaip jiems sekasi, ir patariu.</a:t>
            </a:r>
            <a:r>
              <a:rPr lang="en-US" sz="2400">
                <a:effectLst/>
              </a:rPr>
              <a:t> </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kaidrės numerio vietos rezervavimo ženklas 5"/>
          <p:cNvSpPr>
            <a:spLocks noGrp="1"/>
          </p:cNvSpPr>
          <p:nvPr>
            <p:ph type="sldNum" sz="quarter" idx="12"/>
          </p:nvPr>
        </p:nvSpPr>
        <p:spPr/>
        <p:txBody>
          <a:bodyPr/>
          <a:lstStyle/>
          <a:p>
            <a:fld id="{217013F3-7F6C-488B-A6C0-418378F0A0E2}" type="slidenum">
              <a:rPr lang="en-US" altLang="en-US"/>
              <a:pPr/>
              <a:t>55</a:t>
            </a:fld>
            <a:endParaRPr lang="en-US" altLang="en-US"/>
          </a:p>
        </p:txBody>
      </p:sp>
      <p:sp>
        <p:nvSpPr>
          <p:cNvPr id="236546" name="Rectangle 2"/>
          <p:cNvSpPr>
            <a:spLocks noGrp="1" noChangeArrowheads="1"/>
          </p:cNvSpPr>
          <p:nvPr>
            <p:ph type="title"/>
          </p:nvPr>
        </p:nvSpPr>
        <p:spPr/>
        <p:txBody>
          <a:bodyPr/>
          <a:lstStyle/>
          <a:p>
            <a:pPr algn="ctr"/>
            <a:r>
              <a:rPr lang="lt-LT" sz="2800" b="1">
                <a:latin typeface="Times New Roman" pitchFamily="18" charset="0"/>
              </a:rPr>
              <a:t>Pagal Swein: MOKYMO STILIAI: „KELIAUTOJAS IR KELRODIS“</a:t>
            </a:r>
          </a:p>
        </p:txBody>
      </p:sp>
      <p:grpSp>
        <p:nvGrpSpPr>
          <p:cNvPr id="236547" name="Group 3"/>
          <p:cNvGrpSpPr>
            <a:grpSpLocks/>
          </p:cNvGrpSpPr>
          <p:nvPr/>
        </p:nvGrpSpPr>
        <p:grpSpPr bwMode="auto">
          <a:xfrm>
            <a:off x="1692275" y="2420938"/>
            <a:ext cx="5651500" cy="3384550"/>
            <a:chOff x="6325" y="8861"/>
            <a:chExt cx="4214" cy="3230"/>
          </a:xfrm>
        </p:grpSpPr>
        <p:grpSp>
          <p:nvGrpSpPr>
            <p:cNvPr id="236548" name="Group 4"/>
            <p:cNvGrpSpPr>
              <a:grpSpLocks/>
            </p:cNvGrpSpPr>
            <p:nvPr/>
          </p:nvGrpSpPr>
          <p:grpSpPr bwMode="auto">
            <a:xfrm>
              <a:off x="6325" y="8861"/>
              <a:ext cx="4214" cy="3067"/>
              <a:chOff x="5836" y="8499"/>
              <a:chExt cx="4214" cy="3067"/>
            </a:xfrm>
          </p:grpSpPr>
          <p:sp>
            <p:nvSpPr>
              <p:cNvPr id="236549" name="Freeform 5"/>
              <p:cNvSpPr>
                <a:spLocks/>
              </p:cNvSpPr>
              <p:nvPr/>
            </p:nvSpPr>
            <p:spPr bwMode="auto">
              <a:xfrm>
                <a:off x="5963" y="8499"/>
                <a:ext cx="4081" cy="1448"/>
              </a:xfrm>
              <a:custGeom>
                <a:avLst/>
                <a:gdLst>
                  <a:gd name="T0" fmla="*/ 0 w 3538"/>
                  <a:gd name="T1" fmla="*/ 1125 h 1410"/>
                  <a:gd name="T2" fmla="*/ 210 w 3538"/>
                  <a:gd name="T3" fmla="*/ 1050 h 1410"/>
                  <a:gd name="T4" fmla="*/ 300 w 3538"/>
                  <a:gd name="T5" fmla="*/ 1005 h 1410"/>
                  <a:gd name="T6" fmla="*/ 330 w 3538"/>
                  <a:gd name="T7" fmla="*/ 960 h 1410"/>
                  <a:gd name="T8" fmla="*/ 375 w 3538"/>
                  <a:gd name="T9" fmla="*/ 945 h 1410"/>
                  <a:gd name="T10" fmla="*/ 390 w 3538"/>
                  <a:gd name="T11" fmla="*/ 900 h 1410"/>
                  <a:gd name="T12" fmla="*/ 435 w 3538"/>
                  <a:gd name="T13" fmla="*/ 885 h 1410"/>
                  <a:gd name="T14" fmla="*/ 525 w 3538"/>
                  <a:gd name="T15" fmla="*/ 825 h 1410"/>
                  <a:gd name="T16" fmla="*/ 555 w 3538"/>
                  <a:gd name="T17" fmla="*/ 780 h 1410"/>
                  <a:gd name="T18" fmla="*/ 645 w 3538"/>
                  <a:gd name="T19" fmla="*/ 750 h 1410"/>
                  <a:gd name="T20" fmla="*/ 705 w 3538"/>
                  <a:gd name="T21" fmla="*/ 705 h 1410"/>
                  <a:gd name="T22" fmla="*/ 750 w 3538"/>
                  <a:gd name="T23" fmla="*/ 690 h 1410"/>
                  <a:gd name="T24" fmla="*/ 825 w 3538"/>
                  <a:gd name="T25" fmla="*/ 630 h 1410"/>
                  <a:gd name="T26" fmla="*/ 1005 w 3538"/>
                  <a:gd name="T27" fmla="*/ 480 h 1410"/>
                  <a:gd name="T28" fmla="*/ 1080 w 3538"/>
                  <a:gd name="T29" fmla="*/ 405 h 1410"/>
                  <a:gd name="T30" fmla="*/ 1170 w 3538"/>
                  <a:gd name="T31" fmla="*/ 330 h 1410"/>
                  <a:gd name="T32" fmla="*/ 1335 w 3538"/>
                  <a:gd name="T33" fmla="*/ 195 h 1410"/>
                  <a:gd name="T34" fmla="*/ 1515 w 3538"/>
                  <a:gd name="T35" fmla="*/ 90 h 1410"/>
                  <a:gd name="T36" fmla="*/ 1545 w 3538"/>
                  <a:gd name="T37" fmla="*/ 45 h 1410"/>
                  <a:gd name="T38" fmla="*/ 1710 w 3538"/>
                  <a:gd name="T39" fmla="*/ 0 h 1410"/>
                  <a:gd name="T40" fmla="*/ 1755 w 3538"/>
                  <a:gd name="T41" fmla="*/ 45 h 1410"/>
                  <a:gd name="T42" fmla="*/ 1800 w 3538"/>
                  <a:gd name="T43" fmla="*/ 180 h 1410"/>
                  <a:gd name="T44" fmla="*/ 1950 w 3538"/>
                  <a:gd name="T45" fmla="*/ 330 h 1410"/>
                  <a:gd name="T46" fmla="*/ 1995 w 3538"/>
                  <a:gd name="T47" fmla="*/ 345 h 1410"/>
                  <a:gd name="T48" fmla="*/ 2040 w 3538"/>
                  <a:gd name="T49" fmla="*/ 375 h 1410"/>
                  <a:gd name="T50" fmla="*/ 2130 w 3538"/>
                  <a:gd name="T51" fmla="*/ 405 h 1410"/>
                  <a:gd name="T52" fmla="*/ 2175 w 3538"/>
                  <a:gd name="T53" fmla="*/ 435 h 1410"/>
                  <a:gd name="T54" fmla="*/ 2265 w 3538"/>
                  <a:gd name="T55" fmla="*/ 465 h 1410"/>
                  <a:gd name="T56" fmla="*/ 2475 w 3538"/>
                  <a:gd name="T57" fmla="*/ 405 h 1410"/>
                  <a:gd name="T58" fmla="*/ 2505 w 3538"/>
                  <a:gd name="T59" fmla="*/ 360 h 1410"/>
                  <a:gd name="T60" fmla="*/ 2595 w 3538"/>
                  <a:gd name="T61" fmla="*/ 330 h 1410"/>
                  <a:gd name="T62" fmla="*/ 2745 w 3538"/>
                  <a:gd name="T63" fmla="*/ 345 h 1410"/>
                  <a:gd name="T64" fmla="*/ 2835 w 3538"/>
                  <a:gd name="T65" fmla="*/ 480 h 1410"/>
                  <a:gd name="T66" fmla="*/ 2925 w 3538"/>
                  <a:gd name="T67" fmla="*/ 540 h 1410"/>
                  <a:gd name="T68" fmla="*/ 3045 w 3538"/>
                  <a:gd name="T69" fmla="*/ 615 h 1410"/>
                  <a:gd name="T70" fmla="*/ 3090 w 3538"/>
                  <a:gd name="T71" fmla="*/ 645 h 1410"/>
                  <a:gd name="T72" fmla="*/ 3300 w 3538"/>
                  <a:gd name="T73" fmla="*/ 690 h 1410"/>
                  <a:gd name="T74" fmla="*/ 3435 w 3538"/>
                  <a:gd name="T75" fmla="*/ 720 h 1410"/>
                  <a:gd name="T76" fmla="*/ 3509 w 3538"/>
                  <a:gd name="T77" fmla="*/ 673 h 1410"/>
                  <a:gd name="T78" fmla="*/ 3360 w 3538"/>
                  <a:gd name="T79" fmla="*/ 720 h 1410"/>
                  <a:gd name="T80" fmla="*/ 3315 w 3538"/>
                  <a:gd name="T81" fmla="*/ 750 h 1410"/>
                  <a:gd name="T82" fmla="*/ 3270 w 3538"/>
                  <a:gd name="T83" fmla="*/ 765 h 1410"/>
                  <a:gd name="T84" fmla="*/ 3225 w 3538"/>
                  <a:gd name="T85" fmla="*/ 795 h 1410"/>
                  <a:gd name="T86" fmla="*/ 3105 w 3538"/>
                  <a:gd name="T87" fmla="*/ 900 h 1410"/>
                  <a:gd name="T88" fmla="*/ 2700 w 3538"/>
                  <a:gd name="T89" fmla="*/ 1080 h 1410"/>
                  <a:gd name="T90" fmla="*/ 2505 w 3538"/>
                  <a:gd name="T91" fmla="*/ 1140 h 1410"/>
                  <a:gd name="T92" fmla="*/ 2460 w 3538"/>
                  <a:gd name="T93" fmla="*/ 1155 h 1410"/>
                  <a:gd name="T94" fmla="*/ 2415 w 3538"/>
                  <a:gd name="T95" fmla="*/ 1170 h 1410"/>
                  <a:gd name="T96" fmla="*/ 2385 w 3538"/>
                  <a:gd name="T97" fmla="*/ 1215 h 1410"/>
                  <a:gd name="T98" fmla="*/ 2340 w 3538"/>
                  <a:gd name="T99" fmla="*/ 1230 h 1410"/>
                  <a:gd name="T100" fmla="*/ 2325 w 3538"/>
                  <a:gd name="T101" fmla="*/ 1275 h 1410"/>
                  <a:gd name="T102" fmla="*/ 2280 w 3538"/>
                  <a:gd name="T103" fmla="*/ 1290 h 1410"/>
                  <a:gd name="T104" fmla="*/ 2010 w 3538"/>
                  <a:gd name="T105" fmla="*/ 1410 h 1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538" h="1410">
                    <a:moveTo>
                      <a:pt x="0" y="1125"/>
                    </a:moveTo>
                    <a:cubicBezTo>
                      <a:pt x="72" y="1107"/>
                      <a:pt x="144" y="1083"/>
                      <a:pt x="210" y="1050"/>
                    </a:cubicBezTo>
                    <a:cubicBezTo>
                      <a:pt x="326" y="992"/>
                      <a:pt x="187" y="1043"/>
                      <a:pt x="300" y="1005"/>
                    </a:cubicBezTo>
                    <a:cubicBezTo>
                      <a:pt x="310" y="990"/>
                      <a:pt x="316" y="971"/>
                      <a:pt x="330" y="960"/>
                    </a:cubicBezTo>
                    <a:cubicBezTo>
                      <a:pt x="342" y="950"/>
                      <a:pt x="364" y="956"/>
                      <a:pt x="375" y="945"/>
                    </a:cubicBezTo>
                    <a:cubicBezTo>
                      <a:pt x="386" y="934"/>
                      <a:pt x="379" y="911"/>
                      <a:pt x="390" y="900"/>
                    </a:cubicBezTo>
                    <a:cubicBezTo>
                      <a:pt x="401" y="889"/>
                      <a:pt x="421" y="893"/>
                      <a:pt x="435" y="885"/>
                    </a:cubicBezTo>
                    <a:cubicBezTo>
                      <a:pt x="467" y="867"/>
                      <a:pt x="525" y="825"/>
                      <a:pt x="525" y="825"/>
                    </a:cubicBezTo>
                    <a:cubicBezTo>
                      <a:pt x="535" y="810"/>
                      <a:pt x="540" y="790"/>
                      <a:pt x="555" y="780"/>
                    </a:cubicBezTo>
                    <a:cubicBezTo>
                      <a:pt x="582" y="763"/>
                      <a:pt x="645" y="750"/>
                      <a:pt x="645" y="750"/>
                    </a:cubicBezTo>
                    <a:cubicBezTo>
                      <a:pt x="665" y="735"/>
                      <a:pt x="683" y="717"/>
                      <a:pt x="705" y="705"/>
                    </a:cubicBezTo>
                    <a:cubicBezTo>
                      <a:pt x="719" y="697"/>
                      <a:pt x="738" y="700"/>
                      <a:pt x="750" y="690"/>
                    </a:cubicBezTo>
                    <a:cubicBezTo>
                      <a:pt x="847" y="612"/>
                      <a:pt x="712" y="668"/>
                      <a:pt x="825" y="630"/>
                    </a:cubicBezTo>
                    <a:cubicBezTo>
                      <a:pt x="879" y="576"/>
                      <a:pt x="941" y="523"/>
                      <a:pt x="1005" y="480"/>
                    </a:cubicBezTo>
                    <a:cubicBezTo>
                      <a:pt x="1085" y="360"/>
                      <a:pt x="980" y="505"/>
                      <a:pt x="1080" y="405"/>
                    </a:cubicBezTo>
                    <a:cubicBezTo>
                      <a:pt x="1165" y="320"/>
                      <a:pt x="1041" y="394"/>
                      <a:pt x="1170" y="330"/>
                    </a:cubicBezTo>
                    <a:cubicBezTo>
                      <a:pt x="1200" y="241"/>
                      <a:pt x="1266" y="237"/>
                      <a:pt x="1335" y="195"/>
                    </a:cubicBezTo>
                    <a:cubicBezTo>
                      <a:pt x="1400" y="156"/>
                      <a:pt x="1445" y="113"/>
                      <a:pt x="1515" y="90"/>
                    </a:cubicBezTo>
                    <a:cubicBezTo>
                      <a:pt x="1525" y="75"/>
                      <a:pt x="1530" y="55"/>
                      <a:pt x="1545" y="45"/>
                    </a:cubicBezTo>
                    <a:cubicBezTo>
                      <a:pt x="1581" y="23"/>
                      <a:pt x="1667" y="9"/>
                      <a:pt x="1710" y="0"/>
                    </a:cubicBezTo>
                    <a:cubicBezTo>
                      <a:pt x="1725" y="15"/>
                      <a:pt x="1745" y="26"/>
                      <a:pt x="1755" y="45"/>
                    </a:cubicBezTo>
                    <a:cubicBezTo>
                      <a:pt x="1778" y="86"/>
                      <a:pt x="1774" y="141"/>
                      <a:pt x="1800" y="180"/>
                    </a:cubicBezTo>
                    <a:cubicBezTo>
                      <a:pt x="1880" y="300"/>
                      <a:pt x="1830" y="250"/>
                      <a:pt x="1950" y="330"/>
                    </a:cubicBezTo>
                    <a:cubicBezTo>
                      <a:pt x="1963" y="339"/>
                      <a:pt x="1981" y="338"/>
                      <a:pt x="1995" y="345"/>
                    </a:cubicBezTo>
                    <a:cubicBezTo>
                      <a:pt x="2011" y="353"/>
                      <a:pt x="2024" y="368"/>
                      <a:pt x="2040" y="375"/>
                    </a:cubicBezTo>
                    <a:cubicBezTo>
                      <a:pt x="2069" y="388"/>
                      <a:pt x="2100" y="395"/>
                      <a:pt x="2130" y="405"/>
                    </a:cubicBezTo>
                    <a:cubicBezTo>
                      <a:pt x="2147" y="411"/>
                      <a:pt x="2159" y="428"/>
                      <a:pt x="2175" y="435"/>
                    </a:cubicBezTo>
                    <a:cubicBezTo>
                      <a:pt x="2204" y="448"/>
                      <a:pt x="2265" y="465"/>
                      <a:pt x="2265" y="465"/>
                    </a:cubicBezTo>
                    <a:cubicBezTo>
                      <a:pt x="2361" y="453"/>
                      <a:pt x="2400" y="455"/>
                      <a:pt x="2475" y="405"/>
                    </a:cubicBezTo>
                    <a:cubicBezTo>
                      <a:pt x="2485" y="390"/>
                      <a:pt x="2490" y="370"/>
                      <a:pt x="2505" y="360"/>
                    </a:cubicBezTo>
                    <a:cubicBezTo>
                      <a:pt x="2532" y="343"/>
                      <a:pt x="2595" y="330"/>
                      <a:pt x="2595" y="330"/>
                    </a:cubicBezTo>
                    <a:cubicBezTo>
                      <a:pt x="2645" y="335"/>
                      <a:pt x="2700" y="323"/>
                      <a:pt x="2745" y="345"/>
                    </a:cubicBezTo>
                    <a:cubicBezTo>
                      <a:pt x="2895" y="420"/>
                      <a:pt x="2745" y="420"/>
                      <a:pt x="2835" y="480"/>
                    </a:cubicBezTo>
                    <a:cubicBezTo>
                      <a:pt x="2865" y="500"/>
                      <a:pt x="2925" y="540"/>
                      <a:pt x="2925" y="540"/>
                    </a:cubicBezTo>
                    <a:cubicBezTo>
                      <a:pt x="2973" y="611"/>
                      <a:pt x="2938" y="579"/>
                      <a:pt x="3045" y="615"/>
                    </a:cubicBezTo>
                    <a:cubicBezTo>
                      <a:pt x="3062" y="621"/>
                      <a:pt x="3073" y="639"/>
                      <a:pt x="3090" y="645"/>
                    </a:cubicBezTo>
                    <a:cubicBezTo>
                      <a:pt x="3220" y="692"/>
                      <a:pt x="3184" y="661"/>
                      <a:pt x="3300" y="690"/>
                    </a:cubicBezTo>
                    <a:cubicBezTo>
                      <a:pt x="3439" y="725"/>
                      <a:pt x="3342" y="720"/>
                      <a:pt x="3435" y="720"/>
                    </a:cubicBezTo>
                    <a:cubicBezTo>
                      <a:pt x="3460" y="704"/>
                      <a:pt x="3538" y="673"/>
                      <a:pt x="3509" y="673"/>
                    </a:cubicBezTo>
                    <a:cubicBezTo>
                      <a:pt x="3457" y="673"/>
                      <a:pt x="3403" y="691"/>
                      <a:pt x="3360" y="720"/>
                    </a:cubicBezTo>
                    <a:cubicBezTo>
                      <a:pt x="3345" y="730"/>
                      <a:pt x="3331" y="742"/>
                      <a:pt x="3315" y="750"/>
                    </a:cubicBezTo>
                    <a:cubicBezTo>
                      <a:pt x="3301" y="757"/>
                      <a:pt x="3284" y="758"/>
                      <a:pt x="3270" y="765"/>
                    </a:cubicBezTo>
                    <a:cubicBezTo>
                      <a:pt x="3254" y="773"/>
                      <a:pt x="3240" y="785"/>
                      <a:pt x="3225" y="795"/>
                    </a:cubicBezTo>
                    <a:cubicBezTo>
                      <a:pt x="3175" y="870"/>
                      <a:pt x="3210" y="830"/>
                      <a:pt x="3105" y="900"/>
                    </a:cubicBezTo>
                    <a:cubicBezTo>
                      <a:pt x="2973" y="988"/>
                      <a:pt x="2851" y="1030"/>
                      <a:pt x="2700" y="1080"/>
                    </a:cubicBezTo>
                    <a:cubicBezTo>
                      <a:pt x="2636" y="1101"/>
                      <a:pt x="2570" y="1118"/>
                      <a:pt x="2505" y="1140"/>
                    </a:cubicBezTo>
                    <a:cubicBezTo>
                      <a:pt x="2490" y="1145"/>
                      <a:pt x="2475" y="1150"/>
                      <a:pt x="2460" y="1155"/>
                    </a:cubicBezTo>
                    <a:cubicBezTo>
                      <a:pt x="2445" y="1160"/>
                      <a:pt x="2415" y="1170"/>
                      <a:pt x="2415" y="1170"/>
                    </a:cubicBezTo>
                    <a:cubicBezTo>
                      <a:pt x="2405" y="1185"/>
                      <a:pt x="2399" y="1204"/>
                      <a:pt x="2385" y="1215"/>
                    </a:cubicBezTo>
                    <a:cubicBezTo>
                      <a:pt x="2373" y="1225"/>
                      <a:pt x="2351" y="1219"/>
                      <a:pt x="2340" y="1230"/>
                    </a:cubicBezTo>
                    <a:cubicBezTo>
                      <a:pt x="2329" y="1241"/>
                      <a:pt x="2336" y="1264"/>
                      <a:pt x="2325" y="1275"/>
                    </a:cubicBezTo>
                    <a:cubicBezTo>
                      <a:pt x="2314" y="1286"/>
                      <a:pt x="2294" y="1282"/>
                      <a:pt x="2280" y="1290"/>
                    </a:cubicBezTo>
                    <a:cubicBezTo>
                      <a:pt x="2183" y="1344"/>
                      <a:pt x="2127" y="1410"/>
                      <a:pt x="2010" y="1410"/>
                    </a:cubicBezTo>
                  </a:path>
                </a:pathLst>
              </a:custGeom>
              <a:gradFill rotWithShape="0">
                <a:gsLst>
                  <a:gs pos="0">
                    <a:srgbClr val="FFFFFF"/>
                  </a:gs>
                  <a:gs pos="100000">
                    <a:srgbClr val="000000"/>
                  </a:gs>
                </a:gsLst>
                <a:lin ang="5400000" scaled="1"/>
              </a:gradFill>
              <a:ln w="9525">
                <a:solidFill>
                  <a:srgbClr val="808080"/>
                </a:solidFill>
                <a:round/>
                <a:headEnd/>
                <a:tailEnd/>
              </a:ln>
            </p:spPr>
            <p:txBody>
              <a:bodyPr/>
              <a:lstStyle/>
              <a:p>
                <a:endParaRPr lang="lt-LT"/>
              </a:p>
            </p:txBody>
          </p:sp>
          <p:sp>
            <p:nvSpPr>
              <p:cNvPr id="236550" name="Line 6"/>
              <p:cNvSpPr>
                <a:spLocks noChangeShapeType="1"/>
              </p:cNvSpPr>
              <p:nvPr/>
            </p:nvSpPr>
            <p:spPr bwMode="auto">
              <a:xfrm flipH="1">
                <a:off x="7773" y="8861"/>
                <a:ext cx="362" cy="724"/>
              </a:xfrm>
              <a:prstGeom prst="line">
                <a:avLst/>
              </a:prstGeom>
              <a:noFill/>
              <a:ln w="9525">
                <a:solidFill>
                  <a:srgbClr val="000000"/>
                </a:solidFill>
                <a:round/>
                <a:headEnd/>
                <a:tailEnd/>
              </a:ln>
            </p:spPr>
            <p:txBody>
              <a:bodyPr/>
              <a:lstStyle/>
              <a:p>
                <a:endParaRPr lang="lt-LT"/>
              </a:p>
            </p:txBody>
          </p:sp>
          <p:sp>
            <p:nvSpPr>
              <p:cNvPr id="236551" name="AutoShape 7"/>
              <p:cNvSpPr>
                <a:spLocks noChangeArrowheads="1"/>
              </p:cNvSpPr>
              <p:nvPr/>
            </p:nvSpPr>
            <p:spPr bwMode="auto">
              <a:xfrm>
                <a:off x="6868" y="9585"/>
                <a:ext cx="1629" cy="724"/>
              </a:xfrm>
              <a:custGeom>
                <a:avLst/>
                <a:gdLst>
                  <a:gd name="G0" fmla="+- 5400 0 0"/>
                  <a:gd name="G1" fmla="+- 8100 0 0"/>
                  <a:gd name="G2" fmla="+- 2700 0 0"/>
                  <a:gd name="G3" fmla="+- 9450 0 0"/>
                  <a:gd name="G4" fmla="+- 21600 0 8100"/>
                  <a:gd name="G5" fmla="+- 21600 0 9450"/>
                  <a:gd name="G6" fmla="+- 5400 21600 0"/>
                  <a:gd name="G7" fmla="*/ G6 1 2"/>
                  <a:gd name="G8" fmla="+- 21600 0 5400"/>
                  <a:gd name="G9" fmla="+- 21600 0 2700"/>
                  <a:gd name="T0" fmla="*/ G0 w 21600"/>
                  <a:gd name="T1" fmla="*/ G0 h 21600"/>
                  <a:gd name="T2" fmla="*/ G8 w 21600"/>
                  <a:gd name="T3" fmla="*/ G8 h 21600"/>
                </a:gdLst>
                <a:ahLst/>
                <a:cxnLst>
                  <a:cxn ang="0">
                    <a:pos x="r" y="vc"/>
                  </a:cxn>
                  <a:cxn ang="5400000">
                    <a:pos x="hc" y="b"/>
                  </a:cxn>
                  <a:cxn ang="10800000">
                    <a:pos x="l" y="vc"/>
                  </a:cxn>
                  <a:cxn ang="16200000">
                    <a:pos x="hc" y="t"/>
                  </a:cxn>
                </a:cxnLst>
                <a:rect l="T0" t="T1" r="T2" b="T3"/>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gradFill rotWithShape="1">
                <a:gsLst>
                  <a:gs pos="0">
                    <a:srgbClr val="CC99FF"/>
                  </a:gs>
                  <a:gs pos="100000">
                    <a:srgbClr val="993300"/>
                  </a:gs>
                </a:gsLst>
                <a:lin ang="5400000" scaled="1"/>
              </a:gradFill>
              <a:ln w="9525">
                <a:solidFill>
                  <a:srgbClr val="000000"/>
                </a:solidFill>
                <a:miter lim="800000"/>
                <a:headEnd/>
                <a:tailEnd/>
              </a:ln>
            </p:spPr>
            <p:txBody>
              <a:bodyPr/>
              <a:lstStyle/>
              <a:p>
                <a:endParaRPr lang="lt-LT"/>
              </a:p>
            </p:txBody>
          </p:sp>
          <p:sp>
            <p:nvSpPr>
              <p:cNvPr id="236552" name="Freeform 8"/>
              <p:cNvSpPr>
                <a:spLocks/>
              </p:cNvSpPr>
              <p:nvPr/>
            </p:nvSpPr>
            <p:spPr bwMode="auto">
              <a:xfrm>
                <a:off x="7875" y="9246"/>
                <a:ext cx="2175" cy="2004"/>
              </a:xfrm>
              <a:custGeom>
                <a:avLst/>
                <a:gdLst>
                  <a:gd name="T0" fmla="*/ 1920 w 2175"/>
                  <a:gd name="T1" fmla="*/ 159 h 2004"/>
                  <a:gd name="T2" fmla="*/ 1800 w 2175"/>
                  <a:gd name="T3" fmla="*/ 279 h 2004"/>
                  <a:gd name="T4" fmla="*/ 1695 w 2175"/>
                  <a:gd name="T5" fmla="*/ 384 h 2004"/>
                  <a:gd name="T6" fmla="*/ 1650 w 2175"/>
                  <a:gd name="T7" fmla="*/ 414 h 2004"/>
                  <a:gd name="T8" fmla="*/ 1365 w 2175"/>
                  <a:gd name="T9" fmla="*/ 504 h 2004"/>
                  <a:gd name="T10" fmla="*/ 1275 w 2175"/>
                  <a:gd name="T11" fmla="*/ 564 h 2004"/>
                  <a:gd name="T12" fmla="*/ 1140 w 2175"/>
                  <a:gd name="T13" fmla="*/ 609 h 2004"/>
                  <a:gd name="T14" fmla="*/ 1095 w 2175"/>
                  <a:gd name="T15" fmla="*/ 639 h 2004"/>
                  <a:gd name="T16" fmla="*/ 990 w 2175"/>
                  <a:gd name="T17" fmla="*/ 654 h 2004"/>
                  <a:gd name="T18" fmla="*/ 900 w 2175"/>
                  <a:gd name="T19" fmla="*/ 699 h 2004"/>
                  <a:gd name="T20" fmla="*/ 885 w 2175"/>
                  <a:gd name="T21" fmla="*/ 744 h 2004"/>
                  <a:gd name="T22" fmla="*/ 810 w 2175"/>
                  <a:gd name="T23" fmla="*/ 819 h 2004"/>
                  <a:gd name="T24" fmla="*/ 795 w 2175"/>
                  <a:gd name="T25" fmla="*/ 864 h 2004"/>
                  <a:gd name="T26" fmla="*/ 750 w 2175"/>
                  <a:gd name="T27" fmla="*/ 879 h 2004"/>
                  <a:gd name="T28" fmla="*/ 705 w 2175"/>
                  <a:gd name="T29" fmla="*/ 909 h 2004"/>
                  <a:gd name="T30" fmla="*/ 495 w 2175"/>
                  <a:gd name="T31" fmla="*/ 954 h 2004"/>
                  <a:gd name="T32" fmla="*/ 315 w 2175"/>
                  <a:gd name="T33" fmla="*/ 999 h 2004"/>
                  <a:gd name="T34" fmla="*/ 225 w 2175"/>
                  <a:gd name="T35" fmla="*/ 1029 h 2004"/>
                  <a:gd name="T36" fmla="*/ 180 w 2175"/>
                  <a:gd name="T37" fmla="*/ 1059 h 2004"/>
                  <a:gd name="T38" fmla="*/ 90 w 2175"/>
                  <a:gd name="T39" fmla="*/ 1089 h 2004"/>
                  <a:gd name="T40" fmla="*/ 0 w 2175"/>
                  <a:gd name="T41" fmla="*/ 1209 h 2004"/>
                  <a:gd name="T42" fmla="*/ 75 w 2175"/>
                  <a:gd name="T43" fmla="*/ 1494 h 2004"/>
                  <a:gd name="T44" fmla="*/ 90 w 2175"/>
                  <a:gd name="T45" fmla="*/ 1629 h 2004"/>
                  <a:gd name="T46" fmla="*/ 375 w 2175"/>
                  <a:gd name="T47" fmla="*/ 1779 h 2004"/>
                  <a:gd name="T48" fmla="*/ 735 w 2175"/>
                  <a:gd name="T49" fmla="*/ 1914 h 2004"/>
                  <a:gd name="T50" fmla="*/ 1560 w 2175"/>
                  <a:gd name="T51" fmla="*/ 1959 h 2004"/>
                  <a:gd name="T52" fmla="*/ 1620 w 2175"/>
                  <a:gd name="T53" fmla="*/ 1974 h 2004"/>
                  <a:gd name="T54" fmla="*/ 1710 w 2175"/>
                  <a:gd name="T55" fmla="*/ 2004 h 2004"/>
                  <a:gd name="T56" fmla="*/ 1740 w 2175"/>
                  <a:gd name="T57" fmla="*/ 1959 h 2004"/>
                  <a:gd name="T58" fmla="*/ 1710 w 2175"/>
                  <a:gd name="T59" fmla="*/ 1869 h 2004"/>
                  <a:gd name="T60" fmla="*/ 1650 w 2175"/>
                  <a:gd name="T61" fmla="*/ 1794 h 2004"/>
                  <a:gd name="T62" fmla="*/ 1560 w 2175"/>
                  <a:gd name="T63" fmla="*/ 1614 h 2004"/>
                  <a:gd name="T64" fmla="*/ 1545 w 2175"/>
                  <a:gd name="T65" fmla="*/ 1524 h 2004"/>
                  <a:gd name="T66" fmla="*/ 1515 w 2175"/>
                  <a:gd name="T67" fmla="*/ 1479 h 2004"/>
                  <a:gd name="T68" fmla="*/ 1500 w 2175"/>
                  <a:gd name="T69" fmla="*/ 1434 h 2004"/>
                  <a:gd name="T70" fmla="*/ 1455 w 2175"/>
                  <a:gd name="T71" fmla="*/ 1284 h 2004"/>
                  <a:gd name="T72" fmla="*/ 1440 w 2175"/>
                  <a:gd name="T73" fmla="*/ 1239 h 2004"/>
                  <a:gd name="T74" fmla="*/ 1485 w 2175"/>
                  <a:gd name="T75" fmla="*/ 969 h 2004"/>
                  <a:gd name="T76" fmla="*/ 1530 w 2175"/>
                  <a:gd name="T77" fmla="*/ 879 h 2004"/>
                  <a:gd name="T78" fmla="*/ 1620 w 2175"/>
                  <a:gd name="T79" fmla="*/ 849 h 2004"/>
                  <a:gd name="T80" fmla="*/ 1665 w 2175"/>
                  <a:gd name="T81" fmla="*/ 819 h 2004"/>
                  <a:gd name="T82" fmla="*/ 1800 w 2175"/>
                  <a:gd name="T83" fmla="*/ 759 h 2004"/>
                  <a:gd name="T84" fmla="*/ 1830 w 2175"/>
                  <a:gd name="T85" fmla="*/ 714 h 2004"/>
                  <a:gd name="T86" fmla="*/ 1875 w 2175"/>
                  <a:gd name="T87" fmla="*/ 684 h 2004"/>
                  <a:gd name="T88" fmla="*/ 1980 w 2175"/>
                  <a:gd name="T89" fmla="*/ 579 h 2004"/>
                  <a:gd name="T90" fmla="*/ 2100 w 2175"/>
                  <a:gd name="T91" fmla="*/ 219 h 2004"/>
                  <a:gd name="T92" fmla="*/ 2130 w 2175"/>
                  <a:gd name="T93" fmla="*/ 174 h 2004"/>
                  <a:gd name="T94" fmla="*/ 2160 w 2175"/>
                  <a:gd name="T95" fmla="*/ 84 h 2004"/>
                  <a:gd name="T96" fmla="*/ 2175 w 2175"/>
                  <a:gd name="T97" fmla="*/ 39 h 2004"/>
                  <a:gd name="T98" fmla="*/ 2130 w 2175"/>
                  <a:gd name="T99" fmla="*/ 9 h 2004"/>
                  <a:gd name="T100" fmla="*/ 1995 w 2175"/>
                  <a:gd name="T101" fmla="*/ 114 h 2004"/>
                  <a:gd name="T102" fmla="*/ 1980 w 2175"/>
                  <a:gd name="T103" fmla="*/ 159 h 2004"/>
                  <a:gd name="T104" fmla="*/ 1935 w 2175"/>
                  <a:gd name="T105" fmla="*/ 174 h 2004"/>
                  <a:gd name="T106" fmla="*/ 1875 w 2175"/>
                  <a:gd name="T107" fmla="*/ 234 h 2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75" h="2004">
                    <a:moveTo>
                      <a:pt x="1920" y="159"/>
                    </a:moveTo>
                    <a:cubicBezTo>
                      <a:pt x="1885" y="211"/>
                      <a:pt x="1852" y="244"/>
                      <a:pt x="1800" y="279"/>
                    </a:cubicBezTo>
                    <a:cubicBezTo>
                      <a:pt x="1774" y="358"/>
                      <a:pt x="1798" y="315"/>
                      <a:pt x="1695" y="384"/>
                    </a:cubicBezTo>
                    <a:cubicBezTo>
                      <a:pt x="1680" y="394"/>
                      <a:pt x="1667" y="408"/>
                      <a:pt x="1650" y="414"/>
                    </a:cubicBezTo>
                    <a:cubicBezTo>
                      <a:pt x="1578" y="438"/>
                      <a:pt x="1417" y="469"/>
                      <a:pt x="1365" y="504"/>
                    </a:cubicBezTo>
                    <a:cubicBezTo>
                      <a:pt x="1335" y="524"/>
                      <a:pt x="1309" y="553"/>
                      <a:pt x="1275" y="564"/>
                    </a:cubicBezTo>
                    <a:cubicBezTo>
                      <a:pt x="1230" y="579"/>
                      <a:pt x="1179" y="583"/>
                      <a:pt x="1140" y="609"/>
                    </a:cubicBezTo>
                    <a:cubicBezTo>
                      <a:pt x="1125" y="619"/>
                      <a:pt x="1112" y="634"/>
                      <a:pt x="1095" y="639"/>
                    </a:cubicBezTo>
                    <a:cubicBezTo>
                      <a:pt x="1061" y="649"/>
                      <a:pt x="1025" y="649"/>
                      <a:pt x="990" y="654"/>
                    </a:cubicBezTo>
                    <a:cubicBezTo>
                      <a:pt x="960" y="664"/>
                      <a:pt x="921" y="673"/>
                      <a:pt x="900" y="699"/>
                    </a:cubicBezTo>
                    <a:cubicBezTo>
                      <a:pt x="890" y="711"/>
                      <a:pt x="892" y="730"/>
                      <a:pt x="885" y="744"/>
                    </a:cubicBezTo>
                    <a:cubicBezTo>
                      <a:pt x="860" y="794"/>
                      <a:pt x="855" y="789"/>
                      <a:pt x="810" y="819"/>
                    </a:cubicBezTo>
                    <a:cubicBezTo>
                      <a:pt x="805" y="834"/>
                      <a:pt x="806" y="853"/>
                      <a:pt x="795" y="864"/>
                    </a:cubicBezTo>
                    <a:cubicBezTo>
                      <a:pt x="784" y="875"/>
                      <a:pt x="764" y="872"/>
                      <a:pt x="750" y="879"/>
                    </a:cubicBezTo>
                    <a:cubicBezTo>
                      <a:pt x="734" y="887"/>
                      <a:pt x="721" y="902"/>
                      <a:pt x="705" y="909"/>
                    </a:cubicBezTo>
                    <a:cubicBezTo>
                      <a:pt x="603" y="954"/>
                      <a:pt x="613" y="932"/>
                      <a:pt x="495" y="954"/>
                    </a:cubicBezTo>
                    <a:cubicBezTo>
                      <a:pt x="434" y="965"/>
                      <a:pt x="374" y="979"/>
                      <a:pt x="315" y="999"/>
                    </a:cubicBezTo>
                    <a:cubicBezTo>
                      <a:pt x="285" y="1009"/>
                      <a:pt x="251" y="1011"/>
                      <a:pt x="225" y="1029"/>
                    </a:cubicBezTo>
                    <a:cubicBezTo>
                      <a:pt x="210" y="1039"/>
                      <a:pt x="196" y="1052"/>
                      <a:pt x="180" y="1059"/>
                    </a:cubicBezTo>
                    <a:cubicBezTo>
                      <a:pt x="151" y="1072"/>
                      <a:pt x="90" y="1089"/>
                      <a:pt x="90" y="1089"/>
                    </a:cubicBezTo>
                    <a:cubicBezTo>
                      <a:pt x="67" y="1157"/>
                      <a:pt x="40" y="1148"/>
                      <a:pt x="0" y="1209"/>
                    </a:cubicBezTo>
                    <a:cubicBezTo>
                      <a:pt x="11" y="1320"/>
                      <a:pt x="14" y="1403"/>
                      <a:pt x="75" y="1494"/>
                    </a:cubicBezTo>
                    <a:cubicBezTo>
                      <a:pt x="80" y="1539"/>
                      <a:pt x="83" y="1584"/>
                      <a:pt x="90" y="1629"/>
                    </a:cubicBezTo>
                    <a:cubicBezTo>
                      <a:pt x="112" y="1764"/>
                      <a:pt x="271" y="1753"/>
                      <a:pt x="375" y="1779"/>
                    </a:cubicBezTo>
                    <a:cubicBezTo>
                      <a:pt x="449" y="1890"/>
                      <a:pt x="613" y="1899"/>
                      <a:pt x="735" y="1914"/>
                    </a:cubicBezTo>
                    <a:cubicBezTo>
                      <a:pt x="965" y="1991"/>
                      <a:pt x="1435" y="1956"/>
                      <a:pt x="1560" y="1959"/>
                    </a:cubicBezTo>
                    <a:cubicBezTo>
                      <a:pt x="1580" y="1964"/>
                      <a:pt x="1600" y="1968"/>
                      <a:pt x="1620" y="1974"/>
                    </a:cubicBezTo>
                    <a:cubicBezTo>
                      <a:pt x="1650" y="1983"/>
                      <a:pt x="1710" y="2004"/>
                      <a:pt x="1710" y="2004"/>
                    </a:cubicBezTo>
                    <a:cubicBezTo>
                      <a:pt x="1720" y="1989"/>
                      <a:pt x="1740" y="1977"/>
                      <a:pt x="1740" y="1959"/>
                    </a:cubicBezTo>
                    <a:cubicBezTo>
                      <a:pt x="1740" y="1927"/>
                      <a:pt x="1720" y="1899"/>
                      <a:pt x="1710" y="1869"/>
                    </a:cubicBezTo>
                    <a:cubicBezTo>
                      <a:pt x="1689" y="1807"/>
                      <a:pt x="1708" y="1833"/>
                      <a:pt x="1650" y="1794"/>
                    </a:cubicBezTo>
                    <a:cubicBezTo>
                      <a:pt x="1622" y="1752"/>
                      <a:pt x="1571" y="1662"/>
                      <a:pt x="1560" y="1614"/>
                    </a:cubicBezTo>
                    <a:cubicBezTo>
                      <a:pt x="1553" y="1584"/>
                      <a:pt x="1555" y="1553"/>
                      <a:pt x="1545" y="1524"/>
                    </a:cubicBezTo>
                    <a:cubicBezTo>
                      <a:pt x="1539" y="1507"/>
                      <a:pt x="1523" y="1495"/>
                      <a:pt x="1515" y="1479"/>
                    </a:cubicBezTo>
                    <a:cubicBezTo>
                      <a:pt x="1508" y="1465"/>
                      <a:pt x="1504" y="1449"/>
                      <a:pt x="1500" y="1434"/>
                    </a:cubicBezTo>
                    <a:cubicBezTo>
                      <a:pt x="1455" y="1275"/>
                      <a:pt x="1526" y="1498"/>
                      <a:pt x="1455" y="1284"/>
                    </a:cubicBezTo>
                    <a:cubicBezTo>
                      <a:pt x="1450" y="1269"/>
                      <a:pt x="1440" y="1239"/>
                      <a:pt x="1440" y="1239"/>
                    </a:cubicBezTo>
                    <a:cubicBezTo>
                      <a:pt x="1458" y="1027"/>
                      <a:pt x="1436" y="1116"/>
                      <a:pt x="1485" y="969"/>
                    </a:cubicBezTo>
                    <a:cubicBezTo>
                      <a:pt x="1493" y="944"/>
                      <a:pt x="1506" y="894"/>
                      <a:pt x="1530" y="879"/>
                    </a:cubicBezTo>
                    <a:cubicBezTo>
                      <a:pt x="1557" y="862"/>
                      <a:pt x="1590" y="859"/>
                      <a:pt x="1620" y="849"/>
                    </a:cubicBezTo>
                    <a:cubicBezTo>
                      <a:pt x="1637" y="843"/>
                      <a:pt x="1649" y="827"/>
                      <a:pt x="1665" y="819"/>
                    </a:cubicBezTo>
                    <a:cubicBezTo>
                      <a:pt x="1708" y="797"/>
                      <a:pt x="1754" y="774"/>
                      <a:pt x="1800" y="759"/>
                    </a:cubicBezTo>
                    <a:cubicBezTo>
                      <a:pt x="1810" y="744"/>
                      <a:pt x="1817" y="727"/>
                      <a:pt x="1830" y="714"/>
                    </a:cubicBezTo>
                    <a:cubicBezTo>
                      <a:pt x="1843" y="701"/>
                      <a:pt x="1863" y="698"/>
                      <a:pt x="1875" y="684"/>
                    </a:cubicBezTo>
                    <a:cubicBezTo>
                      <a:pt x="1974" y="571"/>
                      <a:pt x="1887" y="610"/>
                      <a:pt x="1980" y="579"/>
                    </a:cubicBezTo>
                    <a:cubicBezTo>
                      <a:pt x="2020" y="459"/>
                      <a:pt x="2060" y="339"/>
                      <a:pt x="2100" y="219"/>
                    </a:cubicBezTo>
                    <a:cubicBezTo>
                      <a:pt x="2106" y="202"/>
                      <a:pt x="2123" y="190"/>
                      <a:pt x="2130" y="174"/>
                    </a:cubicBezTo>
                    <a:cubicBezTo>
                      <a:pt x="2143" y="145"/>
                      <a:pt x="2150" y="114"/>
                      <a:pt x="2160" y="84"/>
                    </a:cubicBezTo>
                    <a:cubicBezTo>
                      <a:pt x="2165" y="69"/>
                      <a:pt x="2175" y="39"/>
                      <a:pt x="2175" y="39"/>
                    </a:cubicBezTo>
                    <a:cubicBezTo>
                      <a:pt x="2160" y="29"/>
                      <a:pt x="2148" y="11"/>
                      <a:pt x="2130" y="9"/>
                    </a:cubicBezTo>
                    <a:cubicBezTo>
                      <a:pt x="2056" y="0"/>
                      <a:pt x="2017" y="47"/>
                      <a:pt x="1995" y="114"/>
                    </a:cubicBezTo>
                    <a:cubicBezTo>
                      <a:pt x="1990" y="129"/>
                      <a:pt x="1991" y="148"/>
                      <a:pt x="1980" y="159"/>
                    </a:cubicBezTo>
                    <a:cubicBezTo>
                      <a:pt x="1969" y="170"/>
                      <a:pt x="1949" y="167"/>
                      <a:pt x="1935" y="174"/>
                    </a:cubicBezTo>
                    <a:cubicBezTo>
                      <a:pt x="1887" y="198"/>
                      <a:pt x="1894" y="195"/>
                      <a:pt x="1875" y="234"/>
                    </a:cubicBezTo>
                  </a:path>
                </a:pathLst>
              </a:custGeom>
              <a:gradFill rotWithShape="1">
                <a:gsLst>
                  <a:gs pos="0">
                    <a:srgbClr val="333300"/>
                  </a:gs>
                  <a:gs pos="100000">
                    <a:srgbClr val="808000"/>
                  </a:gs>
                </a:gsLst>
                <a:lin ang="5400000" scaled="1"/>
              </a:gradFill>
              <a:ln w="9525">
                <a:solidFill>
                  <a:srgbClr val="000000"/>
                </a:solidFill>
                <a:round/>
                <a:headEnd/>
                <a:tailEnd/>
              </a:ln>
            </p:spPr>
            <p:txBody>
              <a:bodyPr/>
              <a:lstStyle/>
              <a:p>
                <a:endParaRPr lang="lt-LT"/>
              </a:p>
            </p:txBody>
          </p:sp>
          <p:sp>
            <p:nvSpPr>
              <p:cNvPr id="236553" name="Freeform 9"/>
              <p:cNvSpPr>
                <a:spLocks/>
              </p:cNvSpPr>
              <p:nvPr/>
            </p:nvSpPr>
            <p:spPr bwMode="auto">
              <a:xfrm>
                <a:off x="5836" y="9585"/>
                <a:ext cx="3042" cy="1981"/>
              </a:xfrm>
              <a:custGeom>
                <a:avLst/>
                <a:gdLst>
                  <a:gd name="T0" fmla="*/ 194 w 3042"/>
                  <a:gd name="T1" fmla="*/ 135 h 1981"/>
                  <a:gd name="T2" fmla="*/ 599 w 3042"/>
                  <a:gd name="T3" fmla="*/ 300 h 1981"/>
                  <a:gd name="T4" fmla="*/ 824 w 3042"/>
                  <a:gd name="T5" fmla="*/ 390 h 1981"/>
                  <a:gd name="T6" fmla="*/ 1034 w 3042"/>
                  <a:gd name="T7" fmla="*/ 435 h 1981"/>
                  <a:gd name="T8" fmla="*/ 1244 w 3042"/>
                  <a:gd name="T9" fmla="*/ 570 h 1981"/>
                  <a:gd name="T10" fmla="*/ 1364 w 3042"/>
                  <a:gd name="T11" fmla="*/ 690 h 1981"/>
                  <a:gd name="T12" fmla="*/ 1514 w 3042"/>
                  <a:gd name="T13" fmla="*/ 750 h 1981"/>
                  <a:gd name="T14" fmla="*/ 1784 w 3042"/>
                  <a:gd name="T15" fmla="*/ 885 h 1981"/>
                  <a:gd name="T16" fmla="*/ 1859 w 3042"/>
                  <a:gd name="T17" fmla="*/ 960 h 1981"/>
                  <a:gd name="T18" fmla="*/ 1934 w 3042"/>
                  <a:gd name="T19" fmla="*/ 1095 h 1981"/>
                  <a:gd name="T20" fmla="*/ 2144 w 3042"/>
                  <a:gd name="T21" fmla="*/ 1590 h 1981"/>
                  <a:gd name="T22" fmla="*/ 2219 w 3042"/>
                  <a:gd name="T23" fmla="*/ 1650 h 1981"/>
                  <a:gd name="T24" fmla="*/ 2459 w 3042"/>
                  <a:gd name="T25" fmla="*/ 1755 h 1981"/>
                  <a:gd name="T26" fmla="*/ 2759 w 3042"/>
                  <a:gd name="T27" fmla="*/ 1800 h 1981"/>
                  <a:gd name="T28" fmla="*/ 3029 w 3042"/>
                  <a:gd name="T29" fmla="*/ 1860 h 1981"/>
                  <a:gd name="T30" fmla="*/ 2774 w 3042"/>
                  <a:gd name="T31" fmla="*/ 1965 h 1981"/>
                  <a:gd name="T32" fmla="*/ 2264 w 3042"/>
                  <a:gd name="T33" fmla="*/ 1860 h 1981"/>
                  <a:gd name="T34" fmla="*/ 2084 w 3042"/>
                  <a:gd name="T35" fmla="*/ 1770 h 1981"/>
                  <a:gd name="T36" fmla="*/ 1964 w 3042"/>
                  <a:gd name="T37" fmla="*/ 1695 h 1981"/>
                  <a:gd name="T38" fmla="*/ 1799 w 3042"/>
                  <a:gd name="T39" fmla="*/ 1560 h 1981"/>
                  <a:gd name="T40" fmla="*/ 1499 w 3042"/>
                  <a:gd name="T41" fmla="*/ 1395 h 1981"/>
                  <a:gd name="T42" fmla="*/ 959 w 3042"/>
                  <a:gd name="T43" fmla="*/ 1305 h 1981"/>
                  <a:gd name="T44" fmla="*/ 824 w 3042"/>
                  <a:gd name="T45" fmla="*/ 1260 h 1981"/>
                  <a:gd name="T46" fmla="*/ 749 w 3042"/>
                  <a:gd name="T47" fmla="*/ 1200 h 1981"/>
                  <a:gd name="T48" fmla="*/ 689 w 3042"/>
                  <a:gd name="T49" fmla="*/ 1125 h 1981"/>
                  <a:gd name="T50" fmla="*/ 509 w 3042"/>
                  <a:gd name="T51" fmla="*/ 930 h 1981"/>
                  <a:gd name="T52" fmla="*/ 374 w 3042"/>
                  <a:gd name="T53" fmla="*/ 855 h 1981"/>
                  <a:gd name="T54" fmla="*/ 194 w 3042"/>
                  <a:gd name="T55" fmla="*/ 780 h 1981"/>
                  <a:gd name="T56" fmla="*/ 119 w 3042"/>
                  <a:gd name="T57" fmla="*/ 720 h 1981"/>
                  <a:gd name="T58" fmla="*/ 74 w 3042"/>
                  <a:gd name="T59" fmla="*/ 450 h 1981"/>
                  <a:gd name="T60" fmla="*/ 29 w 3042"/>
                  <a:gd name="T61" fmla="*/ 315 h 1981"/>
                  <a:gd name="T62" fmla="*/ 127 w 3042"/>
                  <a:gd name="T63" fmla="*/ 0 h 1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42" h="1981">
                    <a:moveTo>
                      <a:pt x="14" y="75"/>
                    </a:moveTo>
                    <a:cubicBezTo>
                      <a:pt x="94" y="91"/>
                      <a:pt x="118" y="116"/>
                      <a:pt x="194" y="135"/>
                    </a:cubicBezTo>
                    <a:cubicBezTo>
                      <a:pt x="296" y="203"/>
                      <a:pt x="437" y="231"/>
                      <a:pt x="554" y="270"/>
                    </a:cubicBezTo>
                    <a:cubicBezTo>
                      <a:pt x="571" y="276"/>
                      <a:pt x="583" y="293"/>
                      <a:pt x="599" y="300"/>
                    </a:cubicBezTo>
                    <a:cubicBezTo>
                      <a:pt x="646" y="321"/>
                      <a:pt x="734" y="330"/>
                      <a:pt x="779" y="360"/>
                    </a:cubicBezTo>
                    <a:cubicBezTo>
                      <a:pt x="794" y="370"/>
                      <a:pt x="807" y="385"/>
                      <a:pt x="824" y="390"/>
                    </a:cubicBezTo>
                    <a:cubicBezTo>
                      <a:pt x="863" y="401"/>
                      <a:pt x="904" y="400"/>
                      <a:pt x="944" y="405"/>
                    </a:cubicBezTo>
                    <a:cubicBezTo>
                      <a:pt x="974" y="415"/>
                      <a:pt x="1004" y="425"/>
                      <a:pt x="1034" y="435"/>
                    </a:cubicBezTo>
                    <a:cubicBezTo>
                      <a:pt x="1083" y="451"/>
                      <a:pt x="1120" y="494"/>
                      <a:pt x="1169" y="510"/>
                    </a:cubicBezTo>
                    <a:cubicBezTo>
                      <a:pt x="1236" y="611"/>
                      <a:pt x="1157" y="512"/>
                      <a:pt x="1244" y="570"/>
                    </a:cubicBezTo>
                    <a:cubicBezTo>
                      <a:pt x="1276" y="592"/>
                      <a:pt x="1302" y="623"/>
                      <a:pt x="1334" y="645"/>
                    </a:cubicBezTo>
                    <a:cubicBezTo>
                      <a:pt x="1344" y="660"/>
                      <a:pt x="1349" y="680"/>
                      <a:pt x="1364" y="690"/>
                    </a:cubicBezTo>
                    <a:cubicBezTo>
                      <a:pt x="1394" y="710"/>
                      <a:pt x="1436" y="704"/>
                      <a:pt x="1469" y="720"/>
                    </a:cubicBezTo>
                    <a:cubicBezTo>
                      <a:pt x="1485" y="728"/>
                      <a:pt x="1498" y="743"/>
                      <a:pt x="1514" y="750"/>
                    </a:cubicBezTo>
                    <a:cubicBezTo>
                      <a:pt x="1514" y="750"/>
                      <a:pt x="1626" y="787"/>
                      <a:pt x="1649" y="795"/>
                    </a:cubicBezTo>
                    <a:cubicBezTo>
                      <a:pt x="1649" y="795"/>
                      <a:pt x="1761" y="870"/>
                      <a:pt x="1784" y="885"/>
                    </a:cubicBezTo>
                    <a:cubicBezTo>
                      <a:pt x="1799" y="895"/>
                      <a:pt x="1829" y="915"/>
                      <a:pt x="1829" y="915"/>
                    </a:cubicBezTo>
                    <a:cubicBezTo>
                      <a:pt x="1839" y="930"/>
                      <a:pt x="1851" y="944"/>
                      <a:pt x="1859" y="960"/>
                    </a:cubicBezTo>
                    <a:cubicBezTo>
                      <a:pt x="1866" y="974"/>
                      <a:pt x="1866" y="991"/>
                      <a:pt x="1874" y="1005"/>
                    </a:cubicBezTo>
                    <a:cubicBezTo>
                      <a:pt x="1892" y="1037"/>
                      <a:pt x="1914" y="1065"/>
                      <a:pt x="1934" y="1095"/>
                    </a:cubicBezTo>
                    <a:cubicBezTo>
                      <a:pt x="1961" y="1136"/>
                      <a:pt x="1977" y="1225"/>
                      <a:pt x="1994" y="1275"/>
                    </a:cubicBezTo>
                    <a:cubicBezTo>
                      <a:pt x="2032" y="1390"/>
                      <a:pt x="2038" y="1519"/>
                      <a:pt x="2144" y="1590"/>
                    </a:cubicBezTo>
                    <a:cubicBezTo>
                      <a:pt x="2154" y="1605"/>
                      <a:pt x="2160" y="1624"/>
                      <a:pt x="2174" y="1635"/>
                    </a:cubicBezTo>
                    <a:cubicBezTo>
                      <a:pt x="2186" y="1645"/>
                      <a:pt x="2205" y="1643"/>
                      <a:pt x="2219" y="1650"/>
                    </a:cubicBezTo>
                    <a:cubicBezTo>
                      <a:pt x="2264" y="1673"/>
                      <a:pt x="2308" y="1705"/>
                      <a:pt x="2354" y="1725"/>
                    </a:cubicBezTo>
                    <a:cubicBezTo>
                      <a:pt x="2387" y="1739"/>
                      <a:pt x="2424" y="1743"/>
                      <a:pt x="2459" y="1755"/>
                    </a:cubicBezTo>
                    <a:cubicBezTo>
                      <a:pt x="2469" y="1770"/>
                      <a:pt x="2472" y="1793"/>
                      <a:pt x="2489" y="1800"/>
                    </a:cubicBezTo>
                    <a:cubicBezTo>
                      <a:pt x="2565" y="1831"/>
                      <a:pt x="2685" y="1807"/>
                      <a:pt x="2759" y="1800"/>
                    </a:cubicBezTo>
                    <a:cubicBezTo>
                      <a:pt x="2844" y="1805"/>
                      <a:pt x="2931" y="1797"/>
                      <a:pt x="3014" y="1815"/>
                    </a:cubicBezTo>
                    <a:cubicBezTo>
                      <a:pt x="3029" y="1818"/>
                      <a:pt x="3029" y="1844"/>
                      <a:pt x="3029" y="1860"/>
                    </a:cubicBezTo>
                    <a:cubicBezTo>
                      <a:pt x="3029" y="1890"/>
                      <a:pt x="3042" y="1938"/>
                      <a:pt x="3014" y="1950"/>
                    </a:cubicBezTo>
                    <a:cubicBezTo>
                      <a:pt x="2940" y="1981"/>
                      <a:pt x="2854" y="1960"/>
                      <a:pt x="2774" y="1965"/>
                    </a:cubicBezTo>
                    <a:cubicBezTo>
                      <a:pt x="2628" y="1952"/>
                      <a:pt x="2507" y="1936"/>
                      <a:pt x="2369" y="1890"/>
                    </a:cubicBezTo>
                    <a:cubicBezTo>
                      <a:pt x="2340" y="1880"/>
                      <a:pt x="2293" y="1874"/>
                      <a:pt x="2264" y="1860"/>
                    </a:cubicBezTo>
                    <a:cubicBezTo>
                      <a:pt x="2248" y="1852"/>
                      <a:pt x="2235" y="1837"/>
                      <a:pt x="2219" y="1830"/>
                    </a:cubicBezTo>
                    <a:cubicBezTo>
                      <a:pt x="2058" y="1759"/>
                      <a:pt x="2186" y="1838"/>
                      <a:pt x="2084" y="1770"/>
                    </a:cubicBezTo>
                    <a:cubicBezTo>
                      <a:pt x="2074" y="1755"/>
                      <a:pt x="2069" y="1735"/>
                      <a:pt x="2054" y="1725"/>
                    </a:cubicBezTo>
                    <a:cubicBezTo>
                      <a:pt x="2027" y="1708"/>
                      <a:pt x="1964" y="1695"/>
                      <a:pt x="1964" y="1695"/>
                    </a:cubicBezTo>
                    <a:cubicBezTo>
                      <a:pt x="1897" y="1594"/>
                      <a:pt x="1976" y="1693"/>
                      <a:pt x="1889" y="1635"/>
                    </a:cubicBezTo>
                    <a:cubicBezTo>
                      <a:pt x="1857" y="1613"/>
                      <a:pt x="1831" y="1582"/>
                      <a:pt x="1799" y="1560"/>
                    </a:cubicBezTo>
                    <a:cubicBezTo>
                      <a:pt x="1751" y="1489"/>
                      <a:pt x="1786" y="1521"/>
                      <a:pt x="1679" y="1485"/>
                    </a:cubicBezTo>
                    <a:cubicBezTo>
                      <a:pt x="1538" y="1438"/>
                      <a:pt x="1645" y="1410"/>
                      <a:pt x="1499" y="1395"/>
                    </a:cubicBezTo>
                    <a:cubicBezTo>
                      <a:pt x="1361" y="1381"/>
                      <a:pt x="1230" y="1362"/>
                      <a:pt x="1094" y="1335"/>
                    </a:cubicBezTo>
                    <a:cubicBezTo>
                      <a:pt x="1049" y="1326"/>
                      <a:pt x="1003" y="1317"/>
                      <a:pt x="959" y="1305"/>
                    </a:cubicBezTo>
                    <a:cubicBezTo>
                      <a:pt x="928" y="1297"/>
                      <a:pt x="899" y="1285"/>
                      <a:pt x="869" y="1275"/>
                    </a:cubicBezTo>
                    <a:cubicBezTo>
                      <a:pt x="854" y="1270"/>
                      <a:pt x="824" y="1260"/>
                      <a:pt x="824" y="1260"/>
                    </a:cubicBezTo>
                    <a:cubicBezTo>
                      <a:pt x="814" y="1245"/>
                      <a:pt x="808" y="1226"/>
                      <a:pt x="794" y="1215"/>
                    </a:cubicBezTo>
                    <a:cubicBezTo>
                      <a:pt x="782" y="1205"/>
                      <a:pt x="760" y="1211"/>
                      <a:pt x="749" y="1200"/>
                    </a:cubicBezTo>
                    <a:cubicBezTo>
                      <a:pt x="738" y="1189"/>
                      <a:pt x="744" y="1167"/>
                      <a:pt x="734" y="1155"/>
                    </a:cubicBezTo>
                    <a:cubicBezTo>
                      <a:pt x="723" y="1141"/>
                      <a:pt x="703" y="1137"/>
                      <a:pt x="689" y="1125"/>
                    </a:cubicBezTo>
                    <a:cubicBezTo>
                      <a:pt x="673" y="1111"/>
                      <a:pt x="657" y="1097"/>
                      <a:pt x="644" y="1080"/>
                    </a:cubicBezTo>
                    <a:cubicBezTo>
                      <a:pt x="583" y="1002"/>
                      <a:pt x="594" y="958"/>
                      <a:pt x="509" y="930"/>
                    </a:cubicBezTo>
                    <a:cubicBezTo>
                      <a:pt x="494" y="915"/>
                      <a:pt x="483" y="895"/>
                      <a:pt x="464" y="885"/>
                    </a:cubicBezTo>
                    <a:cubicBezTo>
                      <a:pt x="436" y="870"/>
                      <a:pt x="400" y="873"/>
                      <a:pt x="374" y="855"/>
                    </a:cubicBezTo>
                    <a:cubicBezTo>
                      <a:pt x="303" y="807"/>
                      <a:pt x="346" y="831"/>
                      <a:pt x="239" y="795"/>
                    </a:cubicBezTo>
                    <a:cubicBezTo>
                      <a:pt x="224" y="790"/>
                      <a:pt x="209" y="785"/>
                      <a:pt x="194" y="780"/>
                    </a:cubicBezTo>
                    <a:cubicBezTo>
                      <a:pt x="179" y="775"/>
                      <a:pt x="149" y="765"/>
                      <a:pt x="149" y="765"/>
                    </a:cubicBezTo>
                    <a:cubicBezTo>
                      <a:pt x="139" y="750"/>
                      <a:pt x="126" y="736"/>
                      <a:pt x="119" y="720"/>
                    </a:cubicBezTo>
                    <a:cubicBezTo>
                      <a:pt x="106" y="691"/>
                      <a:pt x="89" y="630"/>
                      <a:pt x="89" y="630"/>
                    </a:cubicBezTo>
                    <a:cubicBezTo>
                      <a:pt x="84" y="570"/>
                      <a:pt x="84" y="509"/>
                      <a:pt x="74" y="450"/>
                    </a:cubicBezTo>
                    <a:cubicBezTo>
                      <a:pt x="69" y="419"/>
                      <a:pt x="54" y="390"/>
                      <a:pt x="44" y="360"/>
                    </a:cubicBezTo>
                    <a:cubicBezTo>
                      <a:pt x="39" y="345"/>
                      <a:pt x="29" y="315"/>
                      <a:pt x="29" y="315"/>
                    </a:cubicBezTo>
                    <a:cubicBezTo>
                      <a:pt x="51" y="48"/>
                      <a:pt x="0" y="194"/>
                      <a:pt x="104" y="90"/>
                    </a:cubicBezTo>
                    <a:lnTo>
                      <a:pt x="127" y="0"/>
                    </a:lnTo>
                  </a:path>
                </a:pathLst>
              </a:custGeom>
              <a:gradFill rotWithShape="1">
                <a:gsLst>
                  <a:gs pos="0">
                    <a:srgbClr val="333399"/>
                  </a:gs>
                  <a:gs pos="100000">
                    <a:srgbClr val="3366FF"/>
                  </a:gs>
                </a:gsLst>
                <a:path path="rect">
                  <a:fillToRect r="100000" b="100000"/>
                </a:path>
              </a:gradFill>
              <a:ln w="9525">
                <a:solidFill>
                  <a:srgbClr val="000000"/>
                </a:solidFill>
                <a:round/>
                <a:headEnd/>
                <a:tailEnd/>
              </a:ln>
            </p:spPr>
            <p:txBody>
              <a:bodyPr/>
              <a:lstStyle/>
              <a:p>
                <a:endParaRPr lang="lt-LT"/>
              </a:p>
            </p:txBody>
          </p:sp>
        </p:grpSp>
        <p:sp>
          <p:nvSpPr>
            <p:cNvPr id="236554" name="Text Box 10"/>
            <p:cNvSpPr txBox="1">
              <a:spLocks noChangeArrowheads="1"/>
            </p:cNvSpPr>
            <p:nvPr/>
          </p:nvSpPr>
          <p:spPr bwMode="auto">
            <a:xfrm>
              <a:off x="6325" y="9042"/>
              <a:ext cx="1389" cy="5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nb-NO" sz="2400">
                  <a:effectLst/>
                </a:rPr>
                <a:t>mokytojas</a:t>
              </a:r>
              <a:endParaRPr lang="en-US" sz="2400">
                <a:effectLst/>
              </a:endParaRPr>
            </a:p>
          </p:txBody>
        </p:sp>
        <p:sp>
          <p:nvSpPr>
            <p:cNvPr id="236555" name="Text Box 11"/>
            <p:cNvSpPr txBox="1">
              <a:spLocks noChangeArrowheads="1"/>
            </p:cNvSpPr>
            <p:nvPr/>
          </p:nvSpPr>
          <p:spPr bwMode="auto">
            <a:xfrm>
              <a:off x="9221" y="11576"/>
              <a:ext cx="1115" cy="51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p>
              <a:r>
                <a:rPr lang="lt-LT" sz="2400">
                  <a:effectLst/>
                </a:rPr>
                <a:t>mokinys</a:t>
              </a:r>
              <a:endParaRPr lang="en-US" sz="2400">
                <a:effectLst/>
              </a:endParaRPr>
            </a:p>
          </p:txBody>
        </p:sp>
      </p:grpSp>
      <p:sp>
        <p:nvSpPr>
          <p:cNvPr id="236556" name="Rectangle 12"/>
          <p:cNvSpPr>
            <a:spLocks noChangeArrowheads="1"/>
          </p:cNvSpPr>
          <p:nvPr/>
        </p:nvSpPr>
        <p:spPr bwMode="auto">
          <a:xfrm>
            <a:off x="250825" y="1628775"/>
            <a:ext cx="86423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lt-LT" sz="2400" b="1">
                <a:effectLst/>
              </a:rPr>
              <a:t>Mokytojas nukreipia, vadovauja, o mokiniai tyrinėja, </a:t>
            </a:r>
          </a:p>
          <a:p>
            <a:pPr algn="ctr"/>
            <a:r>
              <a:rPr lang="en-US" sz="2400" b="1">
                <a:effectLst/>
              </a:rPr>
              <a:t>d</a:t>
            </a:r>
            <a:r>
              <a:rPr lang="lt-LT" sz="2400" b="1">
                <a:effectLst/>
              </a:rPr>
              <a:t>iferencijuotai dirba</a:t>
            </a:r>
            <a:endParaRPr lang="en-US" sz="2400" b="1">
              <a:effectLst/>
            </a:endParaRPr>
          </a:p>
        </p:txBody>
      </p:sp>
      <p:sp>
        <p:nvSpPr>
          <p:cNvPr id="236557" name="Rectangle 13"/>
          <p:cNvSpPr>
            <a:spLocks noChangeArrowheads="1"/>
          </p:cNvSpPr>
          <p:nvPr/>
        </p:nvSpPr>
        <p:spPr bwMode="auto">
          <a:xfrm>
            <a:off x="179388" y="5892800"/>
            <a:ext cx="896461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0" hangingPunct="0"/>
            <a:r>
              <a:rPr lang="lt-LT" sz="2400" b="1">
                <a:effectLst/>
              </a:rPr>
              <a:t>Mokytojo filosofija</a:t>
            </a:r>
            <a:r>
              <a:rPr lang="lt-LT" sz="2400">
                <a:effectLst/>
              </a:rPr>
              <a:t>: privalau išmokyti mokinį reflektuoti  savo veiklos rezultatus.</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kaidrės numerio vietos rezervavimo ženklas 3"/>
          <p:cNvSpPr>
            <a:spLocks noGrp="1"/>
          </p:cNvSpPr>
          <p:nvPr>
            <p:ph type="sldNum" sz="quarter" idx="12"/>
          </p:nvPr>
        </p:nvSpPr>
        <p:spPr/>
        <p:txBody>
          <a:bodyPr/>
          <a:lstStyle/>
          <a:p>
            <a:fld id="{246E3D69-501E-41F9-B4B7-42B3146AEF3F}" type="slidenum">
              <a:rPr lang="en-US" altLang="en-US"/>
              <a:pPr/>
              <a:t>56</a:t>
            </a:fld>
            <a:endParaRPr lang="en-US" altLang="en-US"/>
          </a:p>
        </p:txBody>
      </p:sp>
      <p:grpSp>
        <p:nvGrpSpPr>
          <p:cNvPr id="237570" name="Group 2"/>
          <p:cNvGrpSpPr>
            <a:grpSpLocks/>
          </p:cNvGrpSpPr>
          <p:nvPr/>
        </p:nvGrpSpPr>
        <p:grpSpPr bwMode="auto">
          <a:xfrm>
            <a:off x="323850" y="476250"/>
            <a:ext cx="4211638" cy="2089150"/>
            <a:chOff x="1076" y="10671"/>
            <a:chExt cx="4525" cy="2353"/>
          </a:xfrm>
        </p:grpSpPr>
        <p:grpSp>
          <p:nvGrpSpPr>
            <p:cNvPr id="237571" name="Group 3"/>
            <p:cNvGrpSpPr>
              <a:grpSpLocks/>
            </p:cNvGrpSpPr>
            <p:nvPr/>
          </p:nvGrpSpPr>
          <p:grpSpPr bwMode="auto">
            <a:xfrm>
              <a:off x="2162" y="11033"/>
              <a:ext cx="2205" cy="1709"/>
              <a:chOff x="2310" y="9031"/>
              <a:chExt cx="2205" cy="1709"/>
            </a:xfrm>
          </p:grpSpPr>
          <p:sp>
            <p:nvSpPr>
              <p:cNvPr id="237572" name="AutoShape 4"/>
              <p:cNvSpPr>
                <a:spLocks noChangeArrowheads="1"/>
              </p:cNvSpPr>
              <p:nvPr/>
            </p:nvSpPr>
            <p:spPr bwMode="auto">
              <a:xfrm>
                <a:off x="3791" y="10128"/>
                <a:ext cx="724" cy="543"/>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0000FF"/>
                  </a:gs>
                  <a:gs pos="100000">
                    <a:srgbClr val="FF99CC"/>
                  </a:gs>
                </a:gsLst>
                <a:lin ang="5400000" scaled="1"/>
              </a:gradFill>
              <a:ln w="9525">
                <a:solidFill>
                  <a:srgbClr val="000000"/>
                </a:solidFill>
                <a:miter lim="800000"/>
                <a:headEnd/>
                <a:tailEnd/>
              </a:ln>
            </p:spPr>
            <p:txBody>
              <a:bodyPr/>
              <a:lstStyle/>
              <a:p>
                <a:endParaRPr lang="lt-LT"/>
              </a:p>
            </p:txBody>
          </p:sp>
          <p:sp>
            <p:nvSpPr>
              <p:cNvPr id="237573" name="Freeform 5"/>
              <p:cNvSpPr>
                <a:spLocks/>
              </p:cNvSpPr>
              <p:nvPr/>
            </p:nvSpPr>
            <p:spPr bwMode="auto">
              <a:xfrm>
                <a:off x="2310" y="9237"/>
                <a:ext cx="1455" cy="1503"/>
              </a:xfrm>
              <a:custGeom>
                <a:avLst/>
                <a:gdLst>
                  <a:gd name="T0" fmla="*/ 45 w 1455"/>
                  <a:gd name="T1" fmla="*/ 723 h 1503"/>
                  <a:gd name="T2" fmla="*/ 255 w 1455"/>
                  <a:gd name="T3" fmla="*/ 648 h 1503"/>
                  <a:gd name="T4" fmla="*/ 510 w 1455"/>
                  <a:gd name="T5" fmla="*/ 453 h 1503"/>
                  <a:gd name="T6" fmla="*/ 555 w 1455"/>
                  <a:gd name="T7" fmla="*/ 423 h 1503"/>
                  <a:gd name="T8" fmla="*/ 645 w 1455"/>
                  <a:gd name="T9" fmla="*/ 393 h 1503"/>
                  <a:gd name="T10" fmla="*/ 675 w 1455"/>
                  <a:gd name="T11" fmla="*/ 348 h 1503"/>
                  <a:gd name="T12" fmla="*/ 720 w 1455"/>
                  <a:gd name="T13" fmla="*/ 318 h 1503"/>
                  <a:gd name="T14" fmla="*/ 780 w 1455"/>
                  <a:gd name="T15" fmla="*/ 243 h 1503"/>
                  <a:gd name="T16" fmla="*/ 855 w 1455"/>
                  <a:gd name="T17" fmla="*/ 168 h 1503"/>
                  <a:gd name="T18" fmla="*/ 885 w 1455"/>
                  <a:gd name="T19" fmla="*/ 123 h 1503"/>
                  <a:gd name="T20" fmla="*/ 900 w 1455"/>
                  <a:gd name="T21" fmla="*/ 78 h 1503"/>
                  <a:gd name="T22" fmla="*/ 945 w 1455"/>
                  <a:gd name="T23" fmla="*/ 63 h 1503"/>
                  <a:gd name="T24" fmla="*/ 1035 w 1455"/>
                  <a:gd name="T25" fmla="*/ 18 h 1503"/>
                  <a:gd name="T26" fmla="*/ 1110 w 1455"/>
                  <a:gd name="T27" fmla="*/ 78 h 1503"/>
                  <a:gd name="T28" fmla="*/ 1155 w 1455"/>
                  <a:gd name="T29" fmla="*/ 93 h 1503"/>
                  <a:gd name="T30" fmla="*/ 1215 w 1455"/>
                  <a:gd name="T31" fmla="*/ 168 h 1503"/>
                  <a:gd name="T32" fmla="*/ 1230 w 1455"/>
                  <a:gd name="T33" fmla="*/ 213 h 1503"/>
                  <a:gd name="T34" fmla="*/ 1275 w 1455"/>
                  <a:gd name="T35" fmla="*/ 228 h 1503"/>
                  <a:gd name="T36" fmla="*/ 1365 w 1455"/>
                  <a:gd name="T37" fmla="*/ 288 h 1503"/>
                  <a:gd name="T38" fmla="*/ 1410 w 1455"/>
                  <a:gd name="T39" fmla="*/ 318 h 1503"/>
                  <a:gd name="T40" fmla="*/ 1455 w 1455"/>
                  <a:gd name="T41" fmla="*/ 348 h 1503"/>
                  <a:gd name="T42" fmla="*/ 1425 w 1455"/>
                  <a:gd name="T43" fmla="*/ 393 h 1503"/>
                  <a:gd name="T44" fmla="*/ 1200 w 1455"/>
                  <a:gd name="T45" fmla="*/ 483 h 1503"/>
                  <a:gd name="T46" fmla="*/ 1125 w 1455"/>
                  <a:gd name="T47" fmla="*/ 753 h 1503"/>
                  <a:gd name="T48" fmla="*/ 975 w 1455"/>
                  <a:gd name="T49" fmla="*/ 1263 h 1503"/>
                  <a:gd name="T50" fmla="*/ 885 w 1455"/>
                  <a:gd name="T51" fmla="*/ 1458 h 1503"/>
                  <a:gd name="T52" fmla="*/ 795 w 1455"/>
                  <a:gd name="T53" fmla="*/ 1488 h 1503"/>
                  <a:gd name="T54" fmla="*/ 750 w 1455"/>
                  <a:gd name="T55" fmla="*/ 1503 h 1503"/>
                  <a:gd name="T56" fmla="*/ 420 w 1455"/>
                  <a:gd name="T57" fmla="*/ 1443 h 1503"/>
                  <a:gd name="T58" fmla="*/ 285 w 1455"/>
                  <a:gd name="T59" fmla="*/ 1368 h 1503"/>
                  <a:gd name="T60" fmla="*/ 225 w 1455"/>
                  <a:gd name="T61" fmla="*/ 1308 h 1503"/>
                  <a:gd name="T62" fmla="*/ 210 w 1455"/>
                  <a:gd name="T63" fmla="*/ 1263 h 1503"/>
                  <a:gd name="T64" fmla="*/ 180 w 1455"/>
                  <a:gd name="T65" fmla="*/ 1218 h 1503"/>
                  <a:gd name="T66" fmla="*/ 120 w 1455"/>
                  <a:gd name="T67" fmla="*/ 1143 h 1503"/>
                  <a:gd name="T68" fmla="*/ 45 w 1455"/>
                  <a:gd name="T69" fmla="*/ 1008 h 1503"/>
                  <a:gd name="T70" fmla="*/ 15 w 1455"/>
                  <a:gd name="T71" fmla="*/ 918 h 1503"/>
                  <a:gd name="T72" fmla="*/ 0 w 1455"/>
                  <a:gd name="T73" fmla="*/ 873 h 1503"/>
                  <a:gd name="T74" fmla="*/ 45 w 1455"/>
                  <a:gd name="T75" fmla="*/ 768 h 1503"/>
                  <a:gd name="T76" fmla="*/ 90 w 1455"/>
                  <a:gd name="T77" fmla="*/ 738 h 1503"/>
                  <a:gd name="T78" fmla="*/ 45 w 1455"/>
                  <a:gd name="T79" fmla="*/ 723 h 1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55" h="1503">
                    <a:moveTo>
                      <a:pt x="45" y="723"/>
                    </a:moveTo>
                    <a:cubicBezTo>
                      <a:pt x="130" y="702"/>
                      <a:pt x="185" y="695"/>
                      <a:pt x="255" y="648"/>
                    </a:cubicBezTo>
                    <a:cubicBezTo>
                      <a:pt x="313" y="561"/>
                      <a:pt x="423" y="511"/>
                      <a:pt x="510" y="453"/>
                    </a:cubicBezTo>
                    <a:cubicBezTo>
                      <a:pt x="525" y="443"/>
                      <a:pt x="540" y="433"/>
                      <a:pt x="555" y="423"/>
                    </a:cubicBezTo>
                    <a:cubicBezTo>
                      <a:pt x="581" y="405"/>
                      <a:pt x="645" y="393"/>
                      <a:pt x="645" y="393"/>
                    </a:cubicBezTo>
                    <a:cubicBezTo>
                      <a:pt x="655" y="378"/>
                      <a:pt x="662" y="361"/>
                      <a:pt x="675" y="348"/>
                    </a:cubicBezTo>
                    <a:cubicBezTo>
                      <a:pt x="688" y="335"/>
                      <a:pt x="709" y="332"/>
                      <a:pt x="720" y="318"/>
                    </a:cubicBezTo>
                    <a:cubicBezTo>
                      <a:pt x="803" y="214"/>
                      <a:pt x="651" y="329"/>
                      <a:pt x="780" y="243"/>
                    </a:cubicBezTo>
                    <a:cubicBezTo>
                      <a:pt x="860" y="123"/>
                      <a:pt x="755" y="268"/>
                      <a:pt x="855" y="168"/>
                    </a:cubicBezTo>
                    <a:cubicBezTo>
                      <a:pt x="868" y="155"/>
                      <a:pt x="877" y="139"/>
                      <a:pt x="885" y="123"/>
                    </a:cubicBezTo>
                    <a:cubicBezTo>
                      <a:pt x="892" y="109"/>
                      <a:pt x="889" y="89"/>
                      <a:pt x="900" y="78"/>
                    </a:cubicBezTo>
                    <a:cubicBezTo>
                      <a:pt x="911" y="67"/>
                      <a:pt x="931" y="70"/>
                      <a:pt x="945" y="63"/>
                    </a:cubicBezTo>
                    <a:cubicBezTo>
                      <a:pt x="1061" y="5"/>
                      <a:pt x="922" y="56"/>
                      <a:pt x="1035" y="18"/>
                    </a:cubicBezTo>
                    <a:cubicBezTo>
                      <a:pt x="1148" y="56"/>
                      <a:pt x="1013" y="0"/>
                      <a:pt x="1110" y="78"/>
                    </a:cubicBezTo>
                    <a:cubicBezTo>
                      <a:pt x="1122" y="88"/>
                      <a:pt x="1140" y="88"/>
                      <a:pt x="1155" y="93"/>
                    </a:cubicBezTo>
                    <a:cubicBezTo>
                      <a:pt x="1193" y="206"/>
                      <a:pt x="1137" y="71"/>
                      <a:pt x="1215" y="168"/>
                    </a:cubicBezTo>
                    <a:cubicBezTo>
                      <a:pt x="1225" y="180"/>
                      <a:pt x="1219" y="202"/>
                      <a:pt x="1230" y="213"/>
                    </a:cubicBezTo>
                    <a:cubicBezTo>
                      <a:pt x="1241" y="224"/>
                      <a:pt x="1261" y="220"/>
                      <a:pt x="1275" y="228"/>
                    </a:cubicBezTo>
                    <a:cubicBezTo>
                      <a:pt x="1307" y="246"/>
                      <a:pt x="1335" y="268"/>
                      <a:pt x="1365" y="288"/>
                    </a:cubicBezTo>
                    <a:cubicBezTo>
                      <a:pt x="1380" y="298"/>
                      <a:pt x="1395" y="308"/>
                      <a:pt x="1410" y="318"/>
                    </a:cubicBezTo>
                    <a:cubicBezTo>
                      <a:pt x="1425" y="328"/>
                      <a:pt x="1455" y="348"/>
                      <a:pt x="1455" y="348"/>
                    </a:cubicBezTo>
                    <a:cubicBezTo>
                      <a:pt x="1445" y="363"/>
                      <a:pt x="1440" y="383"/>
                      <a:pt x="1425" y="393"/>
                    </a:cubicBezTo>
                    <a:cubicBezTo>
                      <a:pt x="1358" y="435"/>
                      <a:pt x="1274" y="434"/>
                      <a:pt x="1200" y="483"/>
                    </a:cubicBezTo>
                    <a:cubicBezTo>
                      <a:pt x="1143" y="568"/>
                      <a:pt x="1154" y="657"/>
                      <a:pt x="1125" y="753"/>
                    </a:cubicBezTo>
                    <a:cubicBezTo>
                      <a:pt x="1074" y="923"/>
                      <a:pt x="1031" y="1095"/>
                      <a:pt x="975" y="1263"/>
                    </a:cubicBezTo>
                    <a:cubicBezTo>
                      <a:pt x="942" y="1361"/>
                      <a:pt x="950" y="1360"/>
                      <a:pt x="885" y="1458"/>
                    </a:cubicBezTo>
                    <a:cubicBezTo>
                      <a:pt x="867" y="1484"/>
                      <a:pt x="825" y="1478"/>
                      <a:pt x="795" y="1488"/>
                    </a:cubicBezTo>
                    <a:cubicBezTo>
                      <a:pt x="780" y="1493"/>
                      <a:pt x="750" y="1503"/>
                      <a:pt x="750" y="1503"/>
                    </a:cubicBezTo>
                    <a:cubicBezTo>
                      <a:pt x="611" y="1491"/>
                      <a:pt x="543" y="1484"/>
                      <a:pt x="420" y="1443"/>
                    </a:cubicBezTo>
                    <a:cubicBezTo>
                      <a:pt x="371" y="1427"/>
                      <a:pt x="285" y="1368"/>
                      <a:pt x="285" y="1368"/>
                    </a:cubicBezTo>
                    <a:cubicBezTo>
                      <a:pt x="245" y="1248"/>
                      <a:pt x="305" y="1388"/>
                      <a:pt x="225" y="1308"/>
                    </a:cubicBezTo>
                    <a:cubicBezTo>
                      <a:pt x="214" y="1297"/>
                      <a:pt x="217" y="1277"/>
                      <a:pt x="210" y="1263"/>
                    </a:cubicBezTo>
                    <a:cubicBezTo>
                      <a:pt x="202" y="1247"/>
                      <a:pt x="188" y="1234"/>
                      <a:pt x="180" y="1218"/>
                    </a:cubicBezTo>
                    <a:cubicBezTo>
                      <a:pt x="144" y="1146"/>
                      <a:pt x="196" y="1194"/>
                      <a:pt x="120" y="1143"/>
                    </a:cubicBezTo>
                    <a:cubicBezTo>
                      <a:pt x="108" y="1107"/>
                      <a:pt x="50" y="1023"/>
                      <a:pt x="45" y="1008"/>
                    </a:cubicBezTo>
                    <a:cubicBezTo>
                      <a:pt x="35" y="978"/>
                      <a:pt x="25" y="948"/>
                      <a:pt x="15" y="918"/>
                    </a:cubicBezTo>
                    <a:cubicBezTo>
                      <a:pt x="10" y="903"/>
                      <a:pt x="0" y="873"/>
                      <a:pt x="0" y="873"/>
                    </a:cubicBezTo>
                    <a:cubicBezTo>
                      <a:pt x="11" y="827"/>
                      <a:pt x="10" y="803"/>
                      <a:pt x="45" y="768"/>
                    </a:cubicBezTo>
                    <a:cubicBezTo>
                      <a:pt x="58" y="755"/>
                      <a:pt x="90" y="756"/>
                      <a:pt x="90" y="738"/>
                    </a:cubicBezTo>
                    <a:cubicBezTo>
                      <a:pt x="90" y="722"/>
                      <a:pt x="60" y="728"/>
                      <a:pt x="45" y="723"/>
                    </a:cubicBezTo>
                    <a:close/>
                  </a:path>
                </a:pathLst>
              </a:custGeom>
              <a:gradFill rotWithShape="1">
                <a:gsLst>
                  <a:gs pos="0">
                    <a:srgbClr val="00CCFF"/>
                  </a:gs>
                  <a:gs pos="100000">
                    <a:srgbClr val="000080"/>
                  </a:gs>
                </a:gsLst>
                <a:lin ang="5400000" scaled="1"/>
              </a:gradFill>
              <a:ln w="9525">
                <a:solidFill>
                  <a:srgbClr val="000000"/>
                </a:solidFill>
                <a:round/>
                <a:headEnd/>
                <a:tailEnd/>
              </a:ln>
            </p:spPr>
            <p:txBody>
              <a:bodyPr/>
              <a:lstStyle/>
              <a:p>
                <a:endParaRPr lang="lt-LT"/>
              </a:p>
            </p:txBody>
          </p:sp>
          <p:sp>
            <p:nvSpPr>
              <p:cNvPr id="237574" name="Freeform 6"/>
              <p:cNvSpPr>
                <a:spLocks/>
              </p:cNvSpPr>
              <p:nvPr/>
            </p:nvSpPr>
            <p:spPr bwMode="auto">
              <a:xfrm>
                <a:off x="3791" y="9585"/>
                <a:ext cx="362" cy="543"/>
              </a:xfrm>
              <a:custGeom>
                <a:avLst/>
                <a:gdLst>
                  <a:gd name="T0" fmla="*/ 0 w 240"/>
                  <a:gd name="T1" fmla="*/ 0 h 375"/>
                  <a:gd name="T2" fmla="*/ 90 w 240"/>
                  <a:gd name="T3" fmla="*/ 60 h 375"/>
                  <a:gd name="T4" fmla="*/ 195 w 240"/>
                  <a:gd name="T5" fmla="*/ 195 h 375"/>
                  <a:gd name="T6" fmla="*/ 240 w 240"/>
                  <a:gd name="T7" fmla="*/ 375 h 375"/>
                </a:gdLst>
                <a:ahLst/>
                <a:cxnLst>
                  <a:cxn ang="0">
                    <a:pos x="T0" y="T1"/>
                  </a:cxn>
                  <a:cxn ang="0">
                    <a:pos x="T2" y="T3"/>
                  </a:cxn>
                  <a:cxn ang="0">
                    <a:pos x="T4" y="T5"/>
                  </a:cxn>
                  <a:cxn ang="0">
                    <a:pos x="T6" y="T7"/>
                  </a:cxn>
                </a:cxnLst>
                <a:rect l="0" t="0" r="r" b="b"/>
                <a:pathLst>
                  <a:path w="240" h="375">
                    <a:moveTo>
                      <a:pt x="0" y="0"/>
                    </a:moveTo>
                    <a:cubicBezTo>
                      <a:pt x="30" y="20"/>
                      <a:pt x="70" y="30"/>
                      <a:pt x="90" y="60"/>
                    </a:cubicBezTo>
                    <a:cubicBezTo>
                      <a:pt x="162" y="168"/>
                      <a:pt x="125" y="125"/>
                      <a:pt x="195" y="195"/>
                    </a:cubicBezTo>
                    <a:cubicBezTo>
                      <a:pt x="209" y="251"/>
                      <a:pt x="240" y="317"/>
                      <a:pt x="240" y="375"/>
                    </a:cubicBezTo>
                  </a:path>
                </a:pathLst>
              </a:custGeom>
              <a:gradFill rotWithShape="1">
                <a:gsLst>
                  <a:gs pos="0">
                    <a:srgbClr val="00CCFF"/>
                  </a:gs>
                  <a:gs pos="100000">
                    <a:srgbClr val="000080"/>
                  </a:gs>
                </a:gsLst>
                <a:lin ang="5400000" scaled="1"/>
              </a:gradFill>
              <a:ln w="9525">
                <a:solidFill>
                  <a:srgbClr val="000000"/>
                </a:solidFill>
                <a:round/>
                <a:headEnd/>
                <a:tailEnd/>
              </a:ln>
            </p:spPr>
            <p:txBody>
              <a:bodyPr/>
              <a:lstStyle/>
              <a:p>
                <a:endParaRPr lang="lt-LT"/>
              </a:p>
            </p:txBody>
          </p:sp>
          <p:sp>
            <p:nvSpPr>
              <p:cNvPr id="237575" name="Freeform 7"/>
              <p:cNvSpPr>
                <a:spLocks/>
              </p:cNvSpPr>
              <p:nvPr/>
            </p:nvSpPr>
            <p:spPr bwMode="auto">
              <a:xfrm>
                <a:off x="2491" y="9031"/>
                <a:ext cx="709" cy="854"/>
              </a:xfrm>
              <a:custGeom>
                <a:avLst/>
                <a:gdLst>
                  <a:gd name="T0" fmla="*/ 584 w 709"/>
                  <a:gd name="T1" fmla="*/ 449 h 854"/>
                  <a:gd name="T2" fmla="*/ 614 w 709"/>
                  <a:gd name="T3" fmla="*/ 404 h 854"/>
                  <a:gd name="T4" fmla="*/ 629 w 709"/>
                  <a:gd name="T5" fmla="*/ 359 h 854"/>
                  <a:gd name="T6" fmla="*/ 689 w 709"/>
                  <a:gd name="T7" fmla="*/ 269 h 854"/>
                  <a:gd name="T8" fmla="*/ 629 w 709"/>
                  <a:gd name="T9" fmla="*/ 59 h 854"/>
                  <a:gd name="T10" fmla="*/ 539 w 709"/>
                  <a:gd name="T11" fmla="*/ 29 h 854"/>
                  <a:gd name="T12" fmla="*/ 494 w 709"/>
                  <a:gd name="T13" fmla="*/ 14 h 854"/>
                  <a:gd name="T14" fmla="*/ 284 w 709"/>
                  <a:gd name="T15" fmla="*/ 44 h 854"/>
                  <a:gd name="T16" fmla="*/ 209 w 709"/>
                  <a:gd name="T17" fmla="*/ 104 h 854"/>
                  <a:gd name="T18" fmla="*/ 194 w 709"/>
                  <a:gd name="T19" fmla="*/ 149 h 854"/>
                  <a:gd name="T20" fmla="*/ 149 w 709"/>
                  <a:gd name="T21" fmla="*/ 164 h 854"/>
                  <a:gd name="T22" fmla="*/ 119 w 709"/>
                  <a:gd name="T23" fmla="*/ 254 h 854"/>
                  <a:gd name="T24" fmla="*/ 89 w 709"/>
                  <a:gd name="T25" fmla="*/ 299 h 854"/>
                  <a:gd name="T26" fmla="*/ 29 w 709"/>
                  <a:gd name="T27" fmla="*/ 494 h 854"/>
                  <a:gd name="T28" fmla="*/ 74 w 709"/>
                  <a:gd name="T29" fmla="*/ 854 h 854"/>
                  <a:gd name="T30" fmla="*/ 214 w 709"/>
                  <a:gd name="T31" fmla="*/ 735 h 854"/>
                  <a:gd name="T32" fmla="*/ 134 w 709"/>
                  <a:gd name="T33" fmla="*/ 704 h 854"/>
                  <a:gd name="T34" fmla="*/ 194 w 709"/>
                  <a:gd name="T35" fmla="*/ 464 h 854"/>
                  <a:gd name="T36" fmla="*/ 254 w 709"/>
                  <a:gd name="T37" fmla="*/ 329 h 854"/>
                  <a:gd name="T38" fmla="*/ 269 w 709"/>
                  <a:gd name="T39" fmla="*/ 284 h 854"/>
                  <a:gd name="T40" fmla="*/ 359 w 709"/>
                  <a:gd name="T41" fmla="*/ 224 h 854"/>
                  <a:gd name="T42" fmla="*/ 404 w 709"/>
                  <a:gd name="T43" fmla="*/ 194 h 854"/>
                  <a:gd name="T44" fmla="*/ 494 w 709"/>
                  <a:gd name="T45" fmla="*/ 224 h 854"/>
                  <a:gd name="T46" fmla="*/ 524 w 709"/>
                  <a:gd name="T47" fmla="*/ 314 h 854"/>
                  <a:gd name="T48" fmla="*/ 494 w 709"/>
                  <a:gd name="T49" fmla="*/ 524 h 854"/>
                  <a:gd name="T50" fmla="*/ 479 w 709"/>
                  <a:gd name="T51" fmla="*/ 569 h 854"/>
                  <a:gd name="T52" fmla="*/ 434 w 709"/>
                  <a:gd name="T53" fmla="*/ 614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9" h="854">
                    <a:moveTo>
                      <a:pt x="584" y="449"/>
                    </a:moveTo>
                    <a:cubicBezTo>
                      <a:pt x="594" y="434"/>
                      <a:pt x="606" y="420"/>
                      <a:pt x="614" y="404"/>
                    </a:cubicBezTo>
                    <a:cubicBezTo>
                      <a:pt x="621" y="390"/>
                      <a:pt x="621" y="373"/>
                      <a:pt x="629" y="359"/>
                    </a:cubicBezTo>
                    <a:cubicBezTo>
                      <a:pt x="647" y="327"/>
                      <a:pt x="689" y="269"/>
                      <a:pt x="689" y="269"/>
                    </a:cubicBezTo>
                    <a:cubicBezTo>
                      <a:pt x="681" y="185"/>
                      <a:pt x="709" y="104"/>
                      <a:pt x="629" y="59"/>
                    </a:cubicBezTo>
                    <a:cubicBezTo>
                      <a:pt x="601" y="44"/>
                      <a:pt x="569" y="39"/>
                      <a:pt x="539" y="29"/>
                    </a:cubicBezTo>
                    <a:cubicBezTo>
                      <a:pt x="524" y="24"/>
                      <a:pt x="494" y="14"/>
                      <a:pt x="494" y="14"/>
                    </a:cubicBezTo>
                    <a:cubicBezTo>
                      <a:pt x="424" y="20"/>
                      <a:pt x="339" y="0"/>
                      <a:pt x="284" y="44"/>
                    </a:cubicBezTo>
                    <a:cubicBezTo>
                      <a:pt x="187" y="122"/>
                      <a:pt x="322" y="66"/>
                      <a:pt x="209" y="104"/>
                    </a:cubicBezTo>
                    <a:cubicBezTo>
                      <a:pt x="204" y="119"/>
                      <a:pt x="205" y="138"/>
                      <a:pt x="194" y="149"/>
                    </a:cubicBezTo>
                    <a:cubicBezTo>
                      <a:pt x="183" y="160"/>
                      <a:pt x="158" y="151"/>
                      <a:pt x="149" y="164"/>
                    </a:cubicBezTo>
                    <a:cubicBezTo>
                      <a:pt x="131" y="190"/>
                      <a:pt x="129" y="224"/>
                      <a:pt x="119" y="254"/>
                    </a:cubicBezTo>
                    <a:cubicBezTo>
                      <a:pt x="113" y="271"/>
                      <a:pt x="96" y="283"/>
                      <a:pt x="89" y="299"/>
                    </a:cubicBezTo>
                    <a:cubicBezTo>
                      <a:pt x="62" y="359"/>
                      <a:pt x="45" y="430"/>
                      <a:pt x="29" y="494"/>
                    </a:cubicBezTo>
                    <a:cubicBezTo>
                      <a:pt x="29" y="496"/>
                      <a:pt x="0" y="780"/>
                      <a:pt x="74" y="854"/>
                    </a:cubicBezTo>
                    <a:cubicBezTo>
                      <a:pt x="121" y="814"/>
                      <a:pt x="191" y="792"/>
                      <a:pt x="214" y="735"/>
                    </a:cubicBezTo>
                    <a:cubicBezTo>
                      <a:pt x="225" y="708"/>
                      <a:pt x="142" y="732"/>
                      <a:pt x="134" y="704"/>
                    </a:cubicBezTo>
                    <a:cubicBezTo>
                      <a:pt x="123" y="664"/>
                      <a:pt x="177" y="515"/>
                      <a:pt x="194" y="464"/>
                    </a:cubicBezTo>
                    <a:cubicBezTo>
                      <a:pt x="212" y="411"/>
                      <a:pt x="230" y="377"/>
                      <a:pt x="254" y="329"/>
                    </a:cubicBezTo>
                    <a:cubicBezTo>
                      <a:pt x="261" y="315"/>
                      <a:pt x="258" y="295"/>
                      <a:pt x="269" y="284"/>
                    </a:cubicBezTo>
                    <a:cubicBezTo>
                      <a:pt x="294" y="259"/>
                      <a:pt x="329" y="244"/>
                      <a:pt x="359" y="224"/>
                    </a:cubicBezTo>
                    <a:cubicBezTo>
                      <a:pt x="374" y="214"/>
                      <a:pt x="404" y="194"/>
                      <a:pt x="404" y="194"/>
                    </a:cubicBezTo>
                    <a:cubicBezTo>
                      <a:pt x="434" y="204"/>
                      <a:pt x="484" y="194"/>
                      <a:pt x="494" y="224"/>
                    </a:cubicBezTo>
                    <a:cubicBezTo>
                      <a:pt x="504" y="254"/>
                      <a:pt x="524" y="314"/>
                      <a:pt x="524" y="314"/>
                    </a:cubicBezTo>
                    <a:cubicBezTo>
                      <a:pt x="515" y="398"/>
                      <a:pt x="513" y="448"/>
                      <a:pt x="494" y="524"/>
                    </a:cubicBezTo>
                    <a:cubicBezTo>
                      <a:pt x="490" y="539"/>
                      <a:pt x="489" y="557"/>
                      <a:pt x="479" y="569"/>
                    </a:cubicBezTo>
                    <a:cubicBezTo>
                      <a:pt x="430" y="630"/>
                      <a:pt x="434" y="573"/>
                      <a:pt x="434" y="614"/>
                    </a:cubicBezTo>
                  </a:path>
                </a:pathLst>
              </a:custGeom>
              <a:gradFill rotWithShape="1">
                <a:gsLst>
                  <a:gs pos="0">
                    <a:srgbClr val="00CCFF"/>
                  </a:gs>
                  <a:gs pos="100000">
                    <a:srgbClr val="000080"/>
                  </a:gs>
                </a:gsLst>
                <a:lin ang="5400000" scaled="1"/>
              </a:gradFill>
              <a:ln w="9525">
                <a:solidFill>
                  <a:srgbClr val="000000"/>
                </a:solidFill>
                <a:round/>
                <a:headEnd/>
                <a:tailEnd/>
              </a:ln>
            </p:spPr>
            <p:txBody>
              <a:bodyPr/>
              <a:lstStyle/>
              <a:p>
                <a:endParaRPr lang="lt-LT"/>
              </a:p>
            </p:txBody>
          </p:sp>
          <p:sp>
            <p:nvSpPr>
              <p:cNvPr id="237576" name="Freeform 8"/>
              <p:cNvSpPr>
                <a:spLocks/>
              </p:cNvSpPr>
              <p:nvPr/>
            </p:nvSpPr>
            <p:spPr bwMode="auto">
              <a:xfrm>
                <a:off x="3360" y="9240"/>
                <a:ext cx="390" cy="345"/>
              </a:xfrm>
              <a:custGeom>
                <a:avLst/>
                <a:gdLst>
                  <a:gd name="T0" fmla="*/ 0 w 390"/>
                  <a:gd name="T1" fmla="*/ 0 h 345"/>
                  <a:gd name="T2" fmla="*/ 165 w 390"/>
                  <a:gd name="T3" fmla="*/ 45 h 345"/>
                  <a:gd name="T4" fmla="*/ 300 w 390"/>
                  <a:gd name="T5" fmla="*/ 210 h 345"/>
                  <a:gd name="T6" fmla="*/ 345 w 390"/>
                  <a:gd name="T7" fmla="*/ 255 h 345"/>
                  <a:gd name="T8" fmla="*/ 375 w 390"/>
                  <a:gd name="T9" fmla="*/ 300 h 345"/>
                  <a:gd name="T10" fmla="*/ 390 w 390"/>
                  <a:gd name="T11" fmla="*/ 345 h 345"/>
                </a:gdLst>
                <a:ahLst/>
                <a:cxnLst>
                  <a:cxn ang="0">
                    <a:pos x="T0" y="T1"/>
                  </a:cxn>
                  <a:cxn ang="0">
                    <a:pos x="T2" y="T3"/>
                  </a:cxn>
                  <a:cxn ang="0">
                    <a:pos x="T4" y="T5"/>
                  </a:cxn>
                  <a:cxn ang="0">
                    <a:pos x="T6" y="T7"/>
                  </a:cxn>
                  <a:cxn ang="0">
                    <a:pos x="T8" y="T9"/>
                  </a:cxn>
                  <a:cxn ang="0">
                    <a:pos x="T10" y="T11"/>
                  </a:cxn>
                </a:cxnLst>
                <a:rect l="0" t="0" r="r" b="b"/>
                <a:pathLst>
                  <a:path w="390" h="345">
                    <a:moveTo>
                      <a:pt x="0" y="0"/>
                    </a:moveTo>
                    <a:cubicBezTo>
                      <a:pt x="114" y="38"/>
                      <a:pt x="59" y="24"/>
                      <a:pt x="165" y="45"/>
                    </a:cubicBezTo>
                    <a:cubicBezTo>
                      <a:pt x="228" y="87"/>
                      <a:pt x="258" y="148"/>
                      <a:pt x="300" y="210"/>
                    </a:cubicBezTo>
                    <a:cubicBezTo>
                      <a:pt x="312" y="228"/>
                      <a:pt x="331" y="239"/>
                      <a:pt x="345" y="255"/>
                    </a:cubicBezTo>
                    <a:cubicBezTo>
                      <a:pt x="357" y="269"/>
                      <a:pt x="367" y="284"/>
                      <a:pt x="375" y="300"/>
                    </a:cubicBezTo>
                    <a:cubicBezTo>
                      <a:pt x="382" y="314"/>
                      <a:pt x="390" y="345"/>
                      <a:pt x="390" y="345"/>
                    </a:cubicBezTo>
                  </a:path>
                </a:pathLst>
              </a:custGeom>
              <a:gradFill rotWithShape="1">
                <a:gsLst>
                  <a:gs pos="0">
                    <a:srgbClr val="00CCFF"/>
                  </a:gs>
                  <a:gs pos="100000">
                    <a:srgbClr val="000080"/>
                  </a:gs>
                </a:gsLst>
                <a:lin ang="5400000" scaled="1"/>
              </a:gradFill>
              <a:ln w="9525">
                <a:solidFill>
                  <a:srgbClr val="000000"/>
                </a:solidFill>
                <a:round/>
                <a:headEnd/>
                <a:tailEnd/>
              </a:ln>
            </p:spPr>
            <p:txBody>
              <a:bodyPr/>
              <a:lstStyle/>
              <a:p>
                <a:endParaRPr lang="lt-LT"/>
              </a:p>
            </p:txBody>
          </p:sp>
        </p:grpSp>
        <p:sp>
          <p:nvSpPr>
            <p:cNvPr id="237577" name="Text Box 9"/>
            <p:cNvSpPr txBox="1">
              <a:spLocks noChangeArrowheads="1"/>
            </p:cNvSpPr>
            <p:nvPr/>
          </p:nvSpPr>
          <p:spPr bwMode="auto">
            <a:xfrm>
              <a:off x="4334" y="12481"/>
              <a:ext cx="1267" cy="5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lt-LT" sz="1800">
                  <a:effectLst/>
                </a:rPr>
                <a:t>mokinys</a:t>
              </a:r>
              <a:endParaRPr lang="en-US" sz="1800">
                <a:effectLst/>
              </a:endParaRPr>
            </a:p>
          </p:txBody>
        </p:sp>
        <p:sp>
          <p:nvSpPr>
            <p:cNvPr id="237578" name="Text Box 10"/>
            <p:cNvSpPr txBox="1">
              <a:spLocks noChangeArrowheads="1"/>
            </p:cNvSpPr>
            <p:nvPr/>
          </p:nvSpPr>
          <p:spPr bwMode="auto">
            <a:xfrm>
              <a:off x="1076" y="10671"/>
              <a:ext cx="1389" cy="5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lt-LT" sz="1800">
                  <a:effectLst/>
                </a:rPr>
                <a:t>mokytojas</a:t>
              </a:r>
              <a:endParaRPr lang="en-US" sz="1800">
                <a:effectLst/>
              </a:endParaRPr>
            </a:p>
          </p:txBody>
        </p:sp>
      </p:grpSp>
      <p:grpSp>
        <p:nvGrpSpPr>
          <p:cNvPr id="237579" name="Group 11"/>
          <p:cNvGrpSpPr>
            <a:grpSpLocks/>
          </p:cNvGrpSpPr>
          <p:nvPr/>
        </p:nvGrpSpPr>
        <p:grpSpPr bwMode="auto">
          <a:xfrm>
            <a:off x="4751388" y="0"/>
            <a:ext cx="4392612" cy="2305050"/>
            <a:chOff x="6325" y="2707"/>
            <a:chExt cx="4706" cy="3439"/>
          </a:xfrm>
        </p:grpSpPr>
        <p:grpSp>
          <p:nvGrpSpPr>
            <p:cNvPr id="237580" name="Group 12"/>
            <p:cNvGrpSpPr>
              <a:grpSpLocks/>
            </p:cNvGrpSpPr>
            <p:nvPr/>
          </p:nvGrpSpPr>
          <p:grpSpPr bwMode="auto">
            <a:xfrm>
              <a:off x="6325" y="2707"/>
              <a:ext cx="4706" cy="3439"/>
              <a:chOff x="6687" y="11214"/>
              <a:chExt cx="4706" cy="3439"/>
            </a:xfrm>
          </p:grpSpPr>
          <p:sp>
            <p:nvSpPr>
              <p:cNvPr id="237581" name="Text Box 13"/>
              <p:cNvSpPr txBox="1">
                <a:spLocks noChangeArrowheads="1"/>
              </p:cNvSpPr>
              <p:nvPr/>
            </p:nvSpPr>
            <p:spPr bwMode="auto">
              <a:xfrm>
                <a:off x="8859" y="11214"/>
                <a:ext cx="1267" cy="5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1200">
                    <a:effectLst/>
                  </a:rPr>
                  <a:t>mokinys</a:t>
                </a:r>
                <a:endParaRPr lang="en-US" sz="2400">
                  <a:effectLst/>
                </a:endParaRPr>
              </a:p>
            </p:txBody>
          </p:sp>
          <p:sp>
            <p:nvSpPr>
              <p:cNvPr id="237582" name="Text Box 14"/>
              <p:cNvSpPr txBox="1">
                <a:spLocks noChangeArrowheads="1"/>
              </p:cNvSpPr>
              <p:nvPr/>
            </p:nvSpPr>
            <p:spPr bwMode="auto">
              <a:xfrm>
                <a:off x="7230" y="11214"/>
                <a:ext cx="4114" cy="260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p>
                <a:endParaRPr lang="lt-LT" sz="2400">
                  <a:effectLst/>
                </a:endParaRPr>
              </a:p>
            </p:txBody>
          </p:sp>
          <p:grpSp>
            <p:nvGrpSpPr>
              <p:cNvPr id="237583" name="Group 15"/>
              <p:cNvGrpSpPr>
                <a:grpSpLocks/>
              </p:cNvGrpSpPr>
              <p:nvPr/>
            </p:nvGrpSpPr>
            <p:grpSpPr bwMode="auto">
              <a:xfrm>
                <a:off x="7592" y="12662"/>
                <a:ext cx="1448" cy="1991"/>
                <a:chOff x="7230" y="12843"/>
                <a:chExt cx="2172" cy="1629"/>
              </a:xfrm>
            </p:grpSpPr>
            <p:sp>
              <p:nvSpPr>
                <p:cNvPr id="237584" name="Oval 16"/>
                <p:cNvSpPr>
                  <a:spLocks noChangeArrowheads="1"/>
                </p:cNvSpPr>
                <p:nvPr/>
              </p:nvSpPr>
              <p:spPr bwMode="auto">
                <a:xfrm>
                  <a:off x="7230" y="14110"/>
                  <a:ext cx="2172" cy="362"/>
                </a:xfrm>
                <a:prstGeom prst="ellipse">
                  <a:avLst/>
                </a:prstGeom>
                <a:solidFill>
                  <a:schemeClr val="tx2"/>
                </a:solidFill>
                <a:ln w="9525">
                  <a:solidFill>
                    <a:srgbClr val="000000"/>
                  </a:solidFill>
                  <a:round/>
                  <a:headEnd/>
                  <a:tailEnd/>
                </a:ln>
              </p:spPr>
              <p:txBody>
                <a:bodyPr/>
                <a:lstStyle/>
                <a:p>
                  <a:endParaRPr lang="lt-LT"/>
                </a:p>
              </p:txBody>
            </p:sp>
            <p:sp>
              <p:nvSpPr>
                <p:cNvPr id="237585" name="Oval 17"/>
                <p:cNvSpPr>
                  <a:spLocks noChangeArrowheads="1"/>
                </p:cNvSpPr>
                <p:nvPr/>
              </p:nvSpPr>
              <p:spPr bwMode="auto">
                <a:xfrm>
                  <a:off x="7230" y="13929"/>
                  <a:ext cx="2172" cy="362"/>
                </a:xfrm>
                <a:prstGeom prst="ellipse">
                  <a:avLst/>
                </a:prstGeom>
                <a:solidFill>
                  <a:schemeClr val="folHlink"/>
                </a:solidFill>
                <a:ln w="9525">
                  <a:solidFill>
                    <a:srgbClr val="000000"/>
                  </a:solidFill>
                  <a:round/>
                  <a:headEnd/>
                  <a:tailEnd/>
                </a:ln>
              </p:spPr>
              <p:txBody>
                <a:bodyPr/>
                <a:lstStyle/>
                <a:p>
                  <a:endParaRPr lang="lt-LT"/>
                </a:p>
              </p:txBody>
            </p:sp>
            <p:sp>
              <p:nvSpPr>
                <p:cNvPr id="237586" name="AutoShape 18"/>
                <p:cNvSpPr>
                  <a:spLocks noChangeArrowheads="1"/>
                </p:cNvSpPr>
                <p:nvPr/>
              </p:nvSpPr>
              <p:spPr bwMode="auto">
                <a:xfrm rot="5400000">
                  <a:off x="7773" y="12662"/>
                  <a:ext cx="1086" cy="1810"/>
                </a:xfrm>
                <a:prstGeom prst="flowChartDelay">
                  <a:avLst/>
                </a:prstGeom>
                <a:gradFill rotWithShape="1">
                  <a:gsLst>
                    <a:gs pos="0">
                      <a:schemeClr val="folHlink"/>
                    </a:gs>
                    <a:gs pos="100000">
                      <a:schemeClr val="tx2"/>
                    </a:gs>
                  </a:gsLst>
                  <a:lin ang="5400000" scaled="1"/>
                </a:gradFill>
                <a:ln w="9525">
                  <a:solidFill>
                    <a:srgbClr val="000000"/>
                  </a:solidFill>
                  <a:miter lim="800000"/>
                  <a:headEnd/>
                  <a:tailEnd/>
                </a:ln>
              </p:spPr>
              <p:txBody>
                <a:bodyPr/>
                <a:lstStyle/>
                <a:p>
                  <a:endParaRPr lang="lt-LT"/>
                </a:p>
              </p:txBody>
            </p:sp>
            <p:sp>
              <p:nvSpPr>
                <p:cNvPr id="237587" name="Freeform 19"/>
                <p:cNvSpPr>
                  <a:spLocks/>
                </p:cNvSpPr>
                <p:nvPr/>
              </p:nvSpPr>
              <p:spPr bwMode="auto">
                <a:xfrm>
                  <a:off x="7434" y="12843"/>
                  <a:ext cx="1787" cy="362"/>
                </a:xfrm>
                <a:custGeom>
                  <a:avLst/>
                  <a:gdLst>
                    <a:gd name="T0" fmla="*/ 21 w 1431"/>
                    <a:gd name="T1" fmla="*/ 102 h 237"/>
                    <a:gd name="T2" fmla="*/ 156 w 1431"/>
                    <a:gd name="T3" fmla="*/ 42 h 237"/>
                    <a:gd name="T4" fmla="*/ 366 w 1431"/>
                    <a:gd name="T5" fmla="*/ 27 h 237"/>
                    <a:gd name="T6" fmla="*/ 651 w 1431"/>
                    <a:gd name="T7" fmla="*/ 27 h 237"/>
                    <a:gd name="T8" fmla="*/ 1431 w 1431"/>
                    <a:gd name="T9" fmla="*/ 102 h 237"/>
                    <a:gd name="T10" fmla="*/ 996 w 1431"/>
                    <a:gd name="T11" fmla="*/ 192 h 237"/>
                    <a:gd name="T12" fmla="*/ 936 w 1431"/>
                    <a:gd name="T13" fmla="*/ 207 h 237"/>
                    <a:gd name="T14" fmla="*/ 786 w 1431"/>
                    <a:gd name="T15" fmla="*/ 237 h 237"/>
                    <a:gd name="T16" fmla="*/ 201 w 1431"/>
                    <a:gd name="T17" fmla="*/ 222 h 237"/>
                    <a:gd name="T18" fmla="*/ 6 w 1431"/>
                    <a:gd name="T19" fmla="*/ 147 h 237"/>
                    <a:gd name="T20" fmla="*/ 21 w 1431"/>
                    <a:gd name="T21" fmla="*/ 1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31" h="237">
                      <a:moveTo>
                        <a:pt x="21" y="102"/>
                      </a:moveTo>
                      <a:cubicBezTo>
                        <a:pt x="67" y="87"/>
                        <a:pt x="107" y="48"/>
                        <a:pt x="156" y="42"/>
                      </a:cubicBezTo>
                      <a:cubicBezTo>
                        <a:pt x="226" y="34"/>
                        <a:pt x="296" y="32"/>
                        <a:pt x="366" y="27"/>
                      </a:cubicBezTo>
                      <a:cubicBezTo>
                        <a:pt x="528" y="0"/>
                        <a:pt x="409" y="12"/>
                        <a:pt x="651" y="27"/>
                      </a:cubicBezTo>
                      <a:cubicBezTo>
                        <a:pt x="915" y="43"/>
                        <a:pt x="1169" y="69"/>
                        <a:pt x="1431" y="102"/>
                      </a:cubicBezTo>
                      <a:cubicBezTo>
                        <a:pt x="1283" y="139"/>
                        <a:pt x="1149" y="177"/>
                        <a:pt x="996" y="192"/>
                      </a:cubicBezTo>
                      <a:cubicBezTo>
                        <a:pt x="976" y="197"/>
                        <a:pt x="956" y="203"/>
                        <a:pt x="936" y="207"/>
                      </a:cubicBezTo>
                      <a:cubicBezTo>
                        <a:pt x="886" y="218"/>
                        <a:pt x="786" y="237"/>
                        <a:pt x="786" y="237"/>
                      </a:cubicBezTo>
                      <a:cubicBezTo>
                        <a:pt x="591" y="232"/>
                        <a:pt x="396" y="231"/>
                        <a:pt x="201" y="222"/>
                      </a:cubicBezTo>
                      <a:cubicBezTo>
                        <a:pt x="164" y="220"/>
                        <a:pt x="25" y="194"/>
                        <a:pt x="6" y="147"/>
                      </a:cubicBezTo>
                      <a:cubicBezTo>
                        <a:pt x="0" y="132"/>
                        <a:pt x="16" y="117"/>
                        <a:pt x="21" y="102"/>
                      </a:cubicBezTo>
                      <a:close/>
                    </a:path>
                  </a:pathLst>
                </a:custGeom>
                <a:solidFill>
                  <a:schemeClr val="bg1"/>
                </a:solidFill>
                <a:ln w="9525">
                  <a:solidFill>
                    <a:srgbClr val="000000"/>
                  </a:solidFill>
                  <a:round/>
                  <a:headEnd/>
                  <a:tailEnd/>
                </a:ln>
              </p:spPr>
              <p:txBody>
                <a:bodyPr/>
                <a:lstStyle/>
                <a:p>
                  <a:endParaRPr lang="lt-LT"/>
                </a:p>
              </p:txBody>
            </p:sp>
            <p:sp>
              <p:nvSpPr>
                <p:cNvPr id="237588" name="Text Box 20"/>
                <p:cNvSpPr txBox="1">
                  <a:spLocks noChangeArrowheads="1"/>
                </p:cNvSpPr>
                <p:nvPr/>
              </p:nvSpPr>
              <p:spPr bwMode="auto">
                <a:xfrm>
                  <a:off x="7773" y="13386"/>
                  <a:ext cx="1267" cy="5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lt-LT" sz="1800">
                      <a:effectLst/>
                    </a:rPr>
                    <a:t>mokinys</a:t>
                  </a:r>
                  <a:endParaRPr lang="en-US" sz="1800">
                    <a:effectLst/>
                  </a:endParaRPr>
                </a:p>
              </p:txBody>
            </p:sp>
          </p:grpSp>
          <p:sp>
            <p:nvSpPr>
              <p:cNvPr id="237589" name="Rectangle 21"/>
              <p:cNvSpPr>
                <a:spLocks noChangeArrowheads="1"/>
              </p:cNvSpPr>
              <p:nvPr/>
            </p:nvSpPr>
            <p:spPr bwMode="auto">
              <a:xfrm>
                <a:off x="9583" y="11214"/>
                <a:ext cx="1810" cy="289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lt-LT"/>
              </a:p>
            </p:txBody>
          </p:sp>
          <p:sp>
            <p:nvSpPr>
              <p:cNvPr id="237590" name="Text Box 22"/>
              <p:cNvSpPr txBox="1">
                <a:spLocks noChangeArrowheads="1"/>
              </p:cNvSpPr>
              <p:nvPr/>
            </p:nvSpPr>
            <p:spPr bwMode="auto">
              <a:xfrm>
                <a:off x="6687" y="11214"/>
                <a:ext cx="3258" cy="10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lt-LT">
                  <a:effectLst/>
                </a:endParaRPr>
              </a:p>
            </p:txBody>
          </p:sp>
        </p:grpSp>
        <p:sp>
          <p:nvSpPr>
            <p:cNvPr id="237591" name="Text Box 23"/>
            <p:cNvSpPr txBox="1">
              <a:spLocks noChangeArrowheads="1"/>
            </p:cNvSpPr>
            <p:nvPr/>
          </p:nvSpPr>
          <p:spPr bwMode="auto">
            <a:xfrm>
              <a:off x="8135" y="3612"/>
              <a:ext cx="1389" cy="5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lt-LT" sz="1800">
                  <a:effectLst/>
                </a:rPr>
                <a:t>mokytojas</a:t>
              </a:r>
              <a:endParaRPr lang="en-US" sz="1800">
                <a:effectLst/>
              </a:endParaRPr>
            </a:p>
          </p:txBody>
        </p:sp>
      </p:grpSp>
      <p:grpSp>
        <p:nvGrpSpPr>
          <p:cNvPr id="237592" name="Group 24"/>
          <p:cNvGrpSpPr>
            <a:grpSpLocks/>
          </p:cNvGrpSpPr>
          <p:nvPr/>
        </p:nvGrpSpPr>
        <p:grpSpPr bwMode="auto">
          <a:xfrm>
            <a:off x="539750" y="3644900"/>
            <a:ext cx="3311525" cy="2808288"/>
            <a:chOff x="1257" y="5965"/>
            <a:chExt cx="3439" cy="3986"/>
          </a:xfrm>
        </p:grpSpPr>
        <p:grpSp>
          <p:nvGrpSpPr>
            <p:cNvPr id="237593" name="Group 25"/>
            <p:cNvGrpSpPr>
              <a:grpSpLocks/>
            </p:cNvGrpSpPr>
            <p:nvPr/>
          </p:nvGrpSpPr>
          <p:grpSpPr bwMode="auto">
            <a:xfrm>
              <a:off x="1257" y="7956"/>
              <a:ext cx="1644" cy="1995"/>
              <a:chOff x="6570" y="6914"/>
              <a:chExt cx="1644" cy="1995"/>
            </a:xfrm>
          </p:grpSpPr>
          <p:sp>
            <p:nvSpPr>
              <p:cNvPr id="237594" name="AutoShape 26"/>
              <p:cNvSpPr>
                <a:spLocks noChangeArrowheads="1"/>
              </p:cNvSpPr>
              <p:nvPr/>
            </p:nvSpPr>
            <p:spPr bwMode="auto">
              <a:xfrm rot="1742356">
                <a:off x="7037" y="6914"/>
                <a:ext cx="905" cy="724"/>
              </a:xfrm>
              <a:prstGeom prst="irregularSeal2">
                <a:avLst/>
              </a:prstGeom>
              <a:gradFill rotWithShape="1">
                <a:gsLst>
                  <a:gs pos="0">
                    <a:srgbClr val="FFCC99"/>
                  </a:gs>
                  <a:gs pos="100000">
                    <a:srgbClr val="FFFFFF"/>
                  </a:gs>
                </a:gsLst>
                <a:path path="rect">
                  <a:fillToRect r="100000" b="100000"/>
                </a:path>
              </a:gradFill>
              <a:ln w="9525">
                <a:solidFill>
                  <a:srgbClr val="000000"/>
                </a:solidFill>
                <a:miter lim="800000"/>
                <a:headEnd/>
                <a:tailEnd/>
              </a:ln>
            </p:spPr>
            <p:txBody>
              <a:bodyPr/>
              <a:lstStyle/>
              <a:p>
                <a:endParaRPr lang="lt-LT"/>
              </a:p>
            </p:txBody>
          </p:sp>
          <p:sp>
            <p:nvSpPr>
              <p:cNvPr id="237595" name="AutoShape 27"/>
              <p:cNvSpPr>
                <a:spLocks noChangeArrowheads="1"/>
              </p:cNvSpPr>
              <p:nvPr/>
            </p:nvSpPr>
            <p:spPr bwMode="auto">
              <a:xfrm>
                <a:off x="7230" y="7051"/>
                <a:ext cx="362" cy="362"/>
              </a:xfrm>
              <a:prstGeom prst="irregularSeal1">
                <a:avLst/>
              </a:prstGeom>
              <a:solidFill>
                <a:srgbClr val="CC0000"/>
              </a:solidFill>
              <a:ln w="9525">
                <a:solidFill>
                  <a:srgbClr val="000000"/>
                </a:solidFill>
                <a:miter lim="800000"/>
                <a:headEnd/>
                <a:tailEnd/>
              </a:ln>
            </p:spPr>
            <p:txBody>
              <a:bodyPr/>
              <a:lstStyle/>
              <a:p>
                <a:endParaRPr lang="lt-LT"/>
              </a:p>
            </p:txBody>
          </p:sp>
          <p:sp>
            <p:nvSpPr>
              <p:cNvPr id="237596" name="Freeform 28"/>
              <p:cNvSpPr>
                <a:spLocks/>
              </p:cNvSpPr>
              <p:nvPr/>
            </p:nvSpPr>
            <p:spPr bwMode="auto">
              <a:xfrm>
                <a:off x="7380" y="7485"/>
                <a:ext cx="315" cy="1095"/>
              </a:xfrm>
              <a:custGeom>
                <a:avLst/>
                <a:gdLst>
                  <a:gd name="T0" fmla="*/ 0 w 315"/>
                  <a:gd name="T1" fmla="*/ 0 h 1095"/>
                  <a:gd name="T2" fmla="*/ 105 w 315"/>
                  <a:gd name="T3" fmla="*/ 210 h 1095"/>
                  <a:gd name="T4" fmla="*/ 150 w 315"/>
                  <a:gd name="T5" fmla="*/ 360 h 1095"/>
                  <a:gd name="T6" fmla="*/ 315 w 315"/>
                  <a:gd name="T7" fmla="*/ 1095 h 1095"/>
                </a:gdLst>
                <a:ahLst/>
                <a:cxnLst>
                  <a:cxn ang="0">
                    <a:pos x="T0" y="T1"/>
                  </a:cxn>
                  <a:cxn ang="0">
                    <a:pos x="T2" y="T3"/>
                  </a:cxn>
                  <a:cxn ang="0">
                    <a:pos x="T4" y="T5"/>
                  </a:cxn>
                  <a:cxn ang="0">
                    <a:pos x="T6" y="T7"/>
                  </a:cxn>
                </a:cxnLst>
                <a:rect l="0" t="0" r="r" b="b"/>
                <a:pathLst>
                  <a:path w="315" h="1095">
                    <a:moveTo>
                      <a:pt x="0" y="0"/>
                    </a:moveTo>
                    <a:cubicBezTo>
                      <a:pt x="26" y="77"/>
                      <a:pt x="74" y="137"/>
                      <a:pt x="105" y="210"/>
                    </a:cubicBezTo>
                    <a:cubicBezTo>
                      <a:pt x="126" y="258"/>
                      <a:pt x="129" y="312"/>
                      <a:pt x="150" y="360"/>
                    </a:cubicBezTo>
                    <a:cubicBezTo>
                      <a:pt x="249" y="591"/>
                      <a:pt x="315" y="840"/>
                      <a:pt x="315" y="109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lt-LT"/>
              </a:p>
            </p:txBody>
          </p:sp>
          <p:sp>
            <p:nvSpPr>
              <p:cNvPr id="237597" name="Freeform 29"/>
              <p:cNvSpPr>
                <a:spLocks/>
              </p:cNvSpPr>
              <p:nvPr/>
            </p:nvSpPr>
            <p:spPr bwMode="auto">
              <a:xfrm>
                <a:off x="6570" y="7485"/>
                <a:ext cx="1644" cy="1424"/>
              </a:xfrm>
              <a:custGeom>
                <a:avLst/>
                <a:gdLst>
                  <a:gd name="T0" fmla="*/ 1095 w 1644"/>
                  <a:gd name="T1" fmla="*/ 765 h 1424"/>
                  <a:gd name="T2" fmla="*/ 1275 w 1644"/>
                  <a:gd name="T3" fmla="*/ 210 h 1424"/>
                  <a:gd name="T4" fmla="*/ 1305 w 1644"/>
                  <a:gd name="T5" fmla="*/ 165 h 1424"/>
                  <a:gd name="T6" fmla="*/ 1350 w 1644"/>
                  <a:gd name="T7" fmla="*/ 150 h 1424"/>
                  <a:gd name="T8" fmla="*/ 1395 w 1644"/>
                  <a:gd name="T9" fmla="*/ 120 h 1424"/>
                  <a:gd name="T10" fmla="*/ 1440 w 1644"/>
                  <a:gd name="T11" fmla="*/ 105 h 1424"/>
                  <a:gd name="T12" fmla="*/ 1530 w 1644"/>
                  <a:gd name="T13" fmla="*/ 45 h 1424"/>
                  <a:gd name="T14" fmla="*/ 1560 w 1644"/>
                  <a:gd name="T15" fmla="*/ 0 h 1424"/>
                  <a:gd name="T16" fmla="*/ 1560 w 1644"/>
                  <a:gd name="T17" fmla="*/ 90 h 1424"/>
                  <a:gd name="T18" fmla="*/ 1470 w 1644"/>
                  <a:gd name="T19" fmla="*/ 735 h 1424"/>
                  <a:gd name="T20" fmla="*/ 1440 w 1644"/>
                  <a:gd name="T21" fmla="*/ 780 h 1424"/>
                  <a:gd name="T22" fmla="*/ 1395 w 1644"/>
                  <a:gd name="T23" fmla="*/ 795 h 1424"/>
                  <a:gd name="T24" fmla="*/ 1380 w 1644"/>
                  <a:gd name="T25" fmla="*/ 840 h 1424"/>
                  <a:gd name="T26" fmla="*/ 1335 w 1644"/>
                  <a:gd name="T27" fmla="*/ 855 h 1424"/>
                  <a:gd name="T28" fmla="*/ 1245 w 1644"/>
                  <a:gd name="T29" fmla="*/ 915 h 1424"/>
                  <a:gd name="T30" fmla="*/ 1200 w 1644"/>
                  <a:gd name="T31" fmla="*/ 945 h 1424"/>
                  <a:gd name="T32" fmla="*/ 1125 w 1644"/>
                  <a:gd name="T33" fmla="*/ 1080 h 1424"/>
                  <a:gd name="T34" fmla="*/ 1050 w 1644"/>
                  <a:gd name="T35" fmla="*/ 795 h 1424"/>
                  <a:gd name="T36" fmla="*/ 1020 w 1644"/>
                  <a:gd name="T37" fmla="*/ 750 h 1424"/>
                  <a:gd name="T38" fmla="*/ 975 w 1644"/>
                  <a:gd name="T39" fmla="*/ 660 h 1424"/>
                  <a:gd name="T40" fmla="*/ 930 w 1644"/>
                  <a:gd name="T41" fmla="*/ 615 h 1424"/>
                  <a:gd name="T42" fmla="*/ 900 w 1644"/>
                  <a:gd name="T43" fmla="*/ 570 h 1424"/>
                  <a:gd name="T44" fmla="*/ 660 w 1644"/>
                  <a:gd name="T45" fmla="*/ 420 h 1424"/>
                  <a:gd name="T46" fmla="*/ 540 w 1644"/>
                  <a:gd name="T47" fmla="*/ 390 h 1424"/>
                  <a:gd name="T48" fmla="*/ 405 w 1644"/>
                  <a:gd name="T49" fmla="*/ 405 h 1424"/>
                  <a:gd name="T50" fmla="*/ 285 w 1644"/>
                  <a:gd name="T51" fmla="*/ 435 h 1424"/>
                  <a:gd name="T52" fmla="*/ 240 w 1644"/>
                  <a:gd name="T53" fmla="*/ 480 h 1424"/>
                  <a:gd name="T54" fmla="*/ 150 w 1644"/>
                  <a:gd name="T55" fmla="*/ 540 h 1424"/>
                  <a:gd name="T56" fmla="*/ 45 w 1644"/>
                  <a:gd name="T57" fmla="*/ 720 h 1424"/>
                  <a:gd name="T58" fmla="*/ 15 w 1644"/>
                  <a:gd name="T59" fmla="*/ 810 h 1424"/>
                  <a:gd name="T60" fmla="*/ 0 w 1644"/>
                  <a:gd name="T61" fmla="*/ 855 h 1424"/>
                  <a:gd name="T62" fmla="*/ 45 w 1644"/>
                  <a:gd name="T63" fmla="*/ 1215 h 1424"/>
                  <a:gd name="T64" fmla="*/ 75 w 1644"/>
                  <a:gd name="T65" fmla="*/ 1305 h 1424"/>
                  <a:gd name="T66" fmla="*/ 90 w 1644"/>
                  <a:gd name="T67" fmla="*/ 1350 h 1424"/>
                  <a:gd name="T68" fmla="*/ 120 w 1644"/>
                  <a:gd name="T69" fmla="*/ 1200 h 1424"/>
                  <a:gd name="T70" fmla="*/ 195 w 1644"/>
                  <a:gd name="T71" fmla="*/ 1020 h 1424"/>
                  <a:gd name="T72" fmla="*/ 285 w 1644"/>
                  <a:gd name="T73" fmla="*/ 915 h 1424"/>
                  <a:gd name="T74" fmla="*/ 465 w 1644"/>
                  <a:gd name="T75" fmla="*/ 1110 h 1424"/>
                  <a:gd name="T76" fmla="*/ 510 w 1644"/>
                  <a:gd name="T77" fmla="*/ 1140 h 1424"/>
                  <a:gd name="T78" fmla="*/ 645 w 1644"/>
                  <a:gd name="T79" fmla="*/ 1185 h 1424"/>
                  <a:gd name="T80" fmla="*/ 690 w 1644"/>
                  <a:gd name="T81" fmla="*/ 1200 h 1424"/>
                  <a:gd name="T82" fmla="*/ 1080 w 1644"/>
                  <a:gd name="T83" fmla="*/ 1140 h 1424"/>
                  <a:gd name="T84" fmla="*/ 1095 w 1644"/>
                  <a:gd name="T85" fmla="*/ 1095 h 1424"/>
                  <a:gd name="T86" fmla="*/ 1110 w 1644"/>
                  <a:gd name="T87" fmla="*/ 1020 h 1424"/>
                  <a:gd name="T88" fmla="*/ 1125 w 1644"/>
                  <a:gd name="T89" fmla="*/ 1065 h 1424"/>
                  <a:gd name="T90" fmla="*/ 1155 w 1644"/>
                  <a:gd name="T91" fmla="*/ 1215 h 1424"/>
                  <a:gd name="T92" fmla="*/ 1140 w 1644"/>
                  <a:gd name="T93" fmla="*/ 1395 h 1424"/>
                  <a:gd name="T94" fmla="*/ 1203 w 1644"/>
                  <a:gd name="T95" fmla="*/ 1195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44" h="1424">
                    <a:moveTo>
                      <a:pt x="1095" y="765"/>
                    </a:moveTo>
                    <a:cubicBezTo>
                      <a:pt x="1105" y="568"/>
                      <a:pt x="1090" y="334"/>
                      <a:pt x="1275" y="210"/>
                    </a:cubicBezTo>
                    <a:cubicBezTo>
                      <a:pt x="1285" y="195"/>
                      <a:pt x="1291" y="176"/>
                      <a:pt x="1305" y="165"/>
                    </a:cubicBezTo>
                    <a:cubicBezTo>
                      <a:pt x="1317" y="155"/>
                      <a:pt x="1336" y="157"/>
                      <a:pt x="1350" y="150"/>
                    </a:cubicBezTo>
                    <a:cubicBezTo>
                      <a:pt x="1366" y="142"/>
                      <a:pt x="1379" y="128"/>
                      <a:pt x="1395" y="120"/>
                    </a:cubicBezTo>
                    <a:cubicBezTo>
                      <a:pt x="1409" y="113"/>
                      <a:pt x="1426" y="113"/>
                      <a:pt x="1440" y="105"/>
                    </a:cubicBezTo>
                    <a:cubicBezTo>
                      <a:pt x="1472" y="87"/>
                      <a:pt x="1530" y="45"/>
                      <a:pt x="1530" y="45"/>
                    </a:cubicBezTo>
                    <a:cubicBezTo>
                      <a:pt x="1540" y="30"/>
                      <a:pt x="1542" y="0"/>
                      <a:pt x="1560" y="0"/>
                    </a:cubicBezTo>
                    <a:cubicBezTo>
                      <a:pt x="1600" y="0"/>
                      <a:pt x="1560" y="90"/>
                      <a:pt x="1560" y="90"/>
                    </a:cubicBezTo>
                    <a:cubicBezTo>
                      <a:pt x="1558" y="166"/>
                      <a:pt x="1644" y="619"/>
                      <a:pt x="1470" y="735"/>
                    </a:cubicBezTo>
                    <a:cubicBezTo>
                      <a:pt x="1460" y="750"/>
                      <a:pt x="1454" y="769"/>
                      <a:pt x="1440" y="780"/>
                    </a:cubicBezTo>
                    <a:cubicBezTo>
                      <a:pt x="1428" y="790"/>
                      <a:pt x="1406" y="784"/>
                      <a:pt x="1395" y="795"/>
                    </a:cubicBezTo>
                    <a:cubicBezTo>
                      <a:pt x="1384" y="806"/>
                      <a:pt x="1391" y="829"/>
                      <a:pt x="1380" y="840"/>
                    </a:cubicBezTo>
                    <a:cubicBezTo>
                      <a:pt x="1369" y="851"/>
                      <a:pt x="1349" y="847"/>
                      <a:pt x="1335" y="855"/>
                    </a:cubicBezTo>
                    <a:cubicBezTo>
                      <a:pt x="1303" y="873"/>
                      <a:pt x="1275" y="895"/>
                      <a:pt x="1245" y="915"/>
                    </a:cubicBezTo>
                    <a:cubicBezTo>
                      <a:pt x="1230" y="925"/>
                      <a:pt x="1200" y="945"/>
                      <a:pt x="1200" y="945"/>
                    </a:cubicBezTo>
                    <a:cubicBezTo>
                      <a:pt x="1131" y="1048"/>
                      <a:pt x="1151" y="1001"/>
                      <a:pt x="1125" y="1080"/>
                    </a:cubicBezTo>
                    <a:cubicBezTo>
                      <a:pt x="1113" y="1008"/>
                      <a:pt x="1090" y="854"/>
                      <a:pt x="1050" y="795"/>
                    </a:cubicBezTo>
                    <a:cubicBezTo>
                      <a:pt x="1040" y="780"/>
                      <a:pt x="1028" y="766"/>
                      <a:pt x="1020" y="750"/>
                    </a:cubicBezTo>
                    <a:cubicBezTo>
                      <a:pt x="986" y="682"/>
                      <a:pt x="1029" y="724"/>
                      <a:pt x="975" y="660"/>
                    </a:cubicBezTo>
                    <a:cubicBezTo>
                      <a:pt x="961" y="644"/>
                      <a:pt x="944" y="631"/>
                      <a:pt x="930" y="615"/>
                    </a:cubicBezTo>
                    <a:cubicBezTo>
                      <a:pt x="918" y="601"/>
                      <a:pt x="914" y="582"/>
                      <a:pt x="900" y="570"/>
                    </a:cubicBezTo>
                    <a:cubicBezTo>
                      <a:pt x="854" y="530"/>
                      <a:pt x="727" y="442"/>
                      <a:pt x="660" y="420"/>
                    </a:cubicBezTo>
                    <a:cubicBezTo>
                      <a:pt x="621" y="407"/>
                      <a:pt x="579" y="403"/>
                      <a:pt x="540" y="390"/>
                    </a:cubicBezTo>
                    <a:cubicBezTo>
                      <a:pt x="495" y="395"/>
                      <a:pt x="450" y="397"/>
                      <a:pt x="405" y="405"/>
                    </a:cubicBezTo>
                    <a:cubicBezTo>
                      <a:pt x="364" y="412"/>
                      <a:pt x="285" y="435"/>
                      <a:pt x="285" y="435"/>
                    </a:cubicBezTo>
                    <a:cubicBezTo>
                      <a:pt x="270" y="450"/>
                      <a:pt x="257" y="467"/>
                      <a:pt x="240" y="480"/>
                    </a:cubicBezTo>
                    <a:cubicBezTo>
                      <a:pt x="212" y="502"/>
                      <a:pt x="150" y="540"/>
                      <a:pt x="150" y="540"/>
                    </a:cubicBezTo>
                    <a:cubicBezTo>
                      <a:pt x="110" y="600"/>
                      <a:pt x="87" y="658"/>
                      <a:pt x="45" y="720"/>
                    </a:cubicBezTo>
                    <a:cubicBezTo>
                      <a:pt x="27" y="746"/>
                      <a:pt x="25" y="780"/>
                      <a:pt x="15" y="810"/>
                    </a:cubicBezTo>
                    <a:cubicBezTo>
                      <a:pt x="10" y="825"/>
                      <a:pt x="0" y="855"/>
                      <a:pt x="0" y="855"/>
                    </a:cubicBezTo>
                    <a:cubicBezTo>
                      <a:pt x="13" y="973"/>
                      <a:pt x="18" y="1099"/>
                      <a:pt x="45" y="1215"/>
                    </a:cubicBezTo>
                    <a:cubicBezTo>
                      <a:pt x="52" y="1246"/>
                      <a:pt x="65" y="1275"/>
                      <a:pt x="75" y="1305"/>
                    </a:cubicBezTo>
                    <a:cubicBezTo>
                      <a:pt x="80" y="1320"/>
                      <a:pt x="90" y="1350"/>
                      <a:pt x="90" y="1350"/>
                    </a:cubicBezTo>
                    <a:cubicBezTo>
                      <a:pt x="132" y="1225"/>
                      <a:pt x="68" y="1424"/>
                      <a:pt x="120" y="1200"/>
                    </a:cubicBezTo>
                    <a:cubicBezTo>
                      <a:pt x="137" y="1124"/>
                      <a:pt x="163" y="1084"/>
                      <a:pt x="195" y="1020"/>
                    </a:cubicBezTo>
                    <a:cubicBezTo>
                      <a:pt x="227" y="957"/>
                      <a:pt x="209" y="940"/>
                      <a:pt x="285" y="915"/>
                    </a:cubicBezTo>
                    <a:cubicBezTo>
                      <a:pt x="365" y="1036"/>
                      <a:pt x="350" y="1033"/>
                      <a:pt x="465" y="1110"/>
                    </a:cubicBezTo>
                    <a:cubicBezTo>
                      <a:pt x="480" y="1120"/>
                      <a:pt x="493" y="1134"/>
                      <a:pt x="510" y="1140"/>
                    </a:cubicBezTo>
                    <a:cubicBezTo>
                      <a:pt x="555" y="1155"/>
                      <a:pt x="600" y="1170"/>
                      <a:pt x="645" y="1185"/>
                    </a:cubicBezTo>
                    <a:cubicBezTo>
                      <a:pt x="660" y="1190"/>
                      <a:pt x="690" y="1200"/>
                      <a:pt x="690" y="1200"/>
                    </a:cubicBezTo>
                    <a:cubicBezTo>
                      <a:pt x="879" y="1191"/>
                      <a:pt x="953" y="1225"/>
                      <a:pt x="1080" y="1140"/>
                    </a:cubicBezTo>
                    <a:cubicBezTo>
                      <a:pt x="1085" y="1125"/>
                      <a:pt x="1091" y="1110"/>
                      <a:pt x="1095" y="1095"/>
                    </a:cubicBezTo>
                    <a:cubicBezTo>
                      <a:pt x="1101" y="1070"/>
                      <a:pt x="1092" y="1038"/>
                      <a:pt x="1110" y="1020"/>
                    </a:cubicBezTo>
                    <a:cubicBezTo>
                      <a:pt x="1121" y="1009"/>
                      <a:pt x="1121" y="1050"/>
                      <a:pt x="1125" y="1065"/>
                    </a:cubicBezTo>
                    <a:cubicBezTo>
                      <a:pt x="1136" y="1115"/>
                      <a:pt x="1155" y="1215"/>
                      <a:pt x="1155" y="1215"/>
                    </a:cubicBezTo>
                    <a:cubicBezTo>
                      <a:pt x="1150" y="1275"/>
                      <a:pt x="1140" y="1395"/>
                      <a:pt x="1140" y="1395"/>
                    </a:cubicBezTo>
                    <a:lnTo>
                      <a:pt x="1203" y="1195"/>
                    </a:lnTo>
                  </a:path>
                </a:pathLst>
              </a:custGeom>
              <a:gradFill rotWithShape="1">
                <a:gsLst>
                  <a:gs pos="0">
                    <a:srgbClr val="99CC00"/>
                  </a:gs>
                  <a:gs pos="100000">
                    <a:srgbClr val="008000"/>
                  </a:gs>
                </a:gsLst>
                <a:lin ang="5400000" scaled="1"/>
              </a:gradFill>
              <a:ln w="9525">
                <a:solidFill>
                  <a:srgbClr val="000000"/>
                </a:solidFill>
                <a:round/>
                <a:headEnd/>
                <a:tailEnd/>
              </a:ln>
            </p:spPr>
            <p:txBody>
              <a:bodyPr/>
              <a:lstStyle/>
              <a:p>
                <a:endParaRPr lang="lt-LT"/>
              </a:p>
            </p:txBody>
          </p:sp>
          <p:sp>
            <p:nvSpPr>
              <p:cNvPr id="237598" name="Freeform 30"/>
              <p:cNvSpPr>
                <a:spLocks/>
              </p:cNvSpPr>
              <p:nvPr/>
            </p:nvSpPr>
            <p:spPr bwMode="auto">
              <a:xfrm>
                <a:off x="6687" y="7770"/>
                <a:ext cx="1293" cy="820"/>
              </a:xfrm>
              <a:custGeom>
                <a:avLst/>
                <a:gdLst>
                  <a:gd name="T0" fmla="*/ 944 w 1259"/>
                  <a:gd name="T1" fmla="*/ 690 h 820"/>
                  <a:gd name="T2" fmla="*/ 794 w 1259"/>
                  <a:gd name="T3" fmla="*/ 375 h 820"/>
                  <a:gd name="T4" fmla="*/ 749 w 1259"/>
                  <a:gd name="T5" fmla="*/ 345 h 820"/>
                  <a:gd name="T6" fmla="*/ 614 w 1259"/>
                  <a:gd name="T7" fmla="*/ 300 h 820"/>
                  <a:gd name="T8" fmla="*/ 569 w 1259"/>
                  <a:gd name="T9" fmla="*/ 285 h 820"/>
                  <a:gd name="T10" fmla="*/ 524 w 1259"/>
                  <a:gd name="T11" fmla="*/ 270 h 820"/>
                  <a:gd name="T12" fmla="*/ 74 w 1259"/>
                  <a:gd name="T13" fmla="*/ 345 h 820"/>
                  <a:gd name="T14" fmla="*/ 29 w 1259"/>
                  <a:gd name="T15" fmla="*/ 435 h 820"/>
                  <a:gd name="T16" fmla="*/ 14 w 1259"/>
                  <a:gd name="T17" fmla="*/ 480 h 820"/>
                  <a:gd name="T18" fmla="*/ 59 w 1259"/>
                  <a:gd name="T19" fmla="*/ 450 h 820"/>
                  <a:gd name="T20" fmla="*/ 104 w 1259"/>
                  <a:gd name="T21" fmla="*/ 435 h 820"/>
                  <a:gd name="T22" fmla="*/ 419 w 1259"/>
                  <a:gd name="T23" fmla="*/ 375 h 820"/>
                  <a:gd name="T24" fmla="*/ 539 w 1259"/>
                  <a:gd name="T25" fmla="*/ 480 h 820"/>
                  <a:gd name="T26" fmla="*/ 629 w 1259"/>
                  <a:gd name="T27" fmla="*/ 510 h 820"/>
                  <a:gd name="T28" fmla="*/ 674 w 1259"/>
                  <a:gd name="T29" fmla="*/ 555 h 820"/>
                  <a:gd name="T30" fmla="*/ 764 w 1259"/>
                  <a:gd name="T31" fmla="*/ 615 h 820"/>
                  <a:gd name="T32" fmla="*/ 899 w 1259"/>
                  <a:gd name="T33" fmla="*/ 705 h 820"/>
                  <a:gd name="T34" fmla="*/ 944 w 1259"/>
                  <a:gd name="T35" fmla="*/ 735 h 820"/>
                  <a:gd name="T36" fmla="*/ 974 w 1259"/>
                  <a:gd name="T37" fmla="*/ 735 h 820"/>
                  <a:gd name="T38" fmla="*/ 1019 w 1259"/>
                  <a:gd name="T39" fmla="*/ 510 h 820"/>
                  <a:gd name="T40" fmla="*/ 1049 w 1259"/>
                  <a:gd name="T41" fmla="*/ 465 h 820"/>
                  <a:gd name="T42" fmla="*/ 1064 w 1259"/>
                  <a:gd name="T43" fmla="*/ 420 h 820"/>
                  <a:gd name="T44" fmla="*/ 1124 w 1259"/>
                  <a:gd name="T45" fmla="*/ 330 h 820"/>
                  <a:gd name="T46" fmla="*/ 1154 w 1259"/>
                  <a:gd name="T47" fmla="*/ 240 h 820"/>
                  <a:gd name="T48" fmla="*/ 1259 w 1259"/>
                  <a:gd name="T49" fmla="*/ 0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59" h="820">
                    <a:moveTo>
                      <a:pt x="944" y="690"/>
                    </a:moveTo>
                    <a:cubicBezTo>
                      <a:pt x="876" y="588"/>
                      <a:pt x="833" y="492"/>
                      <a:pt x="794" y="375"/>
                    </a:cubicBezTo>
                    <a:cubicBezTo>
                      <a:pt x="788" y="358"/>
                      <a:pt x="765" y="352"/>
                      <a:pt x="749" y="345"/>
                    </a:cubicBezTo>
                    <a:cubicBezTo>
                      <a:pt x="749" y="345"/>
                      <a:pt x="637" y="308"/>
                      <a:pt x="614" y="300"/>
                    </a:cubicBezTo>
                    <a:cubicBezTo>
                      <a:pt x="599" y="295"/>
                      <a:pt x="584" y="290"/>
                      <a:pt x="569" y="285"/>
                    </a:cubicBezTo>
                    <a:cubicBezTo>
                      <a:pt x="554" y="280"/>
                      <a:pt x="524" y="270"/>
                      <a:pt x="524" y="270"/>
                    </a:cubicBezTo>
                    <a:cubicBezTo>
                      <a:pt x="375" y="282"/>
                      <a:pt x="217" y="297"/>
                      <a:pt x="74" y="345"/>
                    </a:cubicBezTo>
                    <a:cubicBezTo>
                      <a:pt x="36" y="458"/>
                      <a:pt x="87" y="319"/>
                      <a:pt x="29" y="435"/>
                    </a:cubicBezTo>
                    <a:cubicBezTo>
                      <a:pt x="22" y="449"/>
                      <a:pt x="0" y="473"/>
                      <a:pt x="14" y="480"/>
                    </a:cubicBezTo>
                    <a:cubicBezTo>
                      <a:pt x="30" y="488"/>
                      <a:pt x="43" y="458"/>
                      <a:pt x="59" y="450"/>
                    </a:cubicBezTo>
                    <a:cubicBezTo>
                      <a:pt x="73" y="443"/>
                      <a:pt x="89" y="438"/>
                      <a:pt x="104" y="435"/>
                    </a:cubicBezTo>
                    <a:cubicBezTo>
                      <a:pt x="209" y="412"/>
                      <a:pt x="312" y="388"/>
                      <a:pt x="419" y="375"/>
                    </a:cubicBezTo>
                    <a:cubicBezTo>
                      <a:pt x="469" y="450"/>
                      <a:pt x="434" y="410"/>
                      <a:pt x="539" y="480"/>
                    </a:cubicBezTo>
                    <a:cubicBezTo>
                      <a:pt x="565" y="498"/>
                      <a:pt x="629" y="510"/>
                      <a:pt x="629" y="510"/>
                    </a:cubicBezTo>
                    <a:cubicBezTo>
                      <a:pt x="644" y="525"/>
                      <a:pt x="657" y="542"/>
                      <a:pt x="674" y="555"/>
                    </a:cubicBezTo>
                    <a:cubicBezTo>
                      <a:pt x="702" y="577"/>
                      <a:pt x="764" y="615"/>
                      <a:pt x="764" y="615"/>
                    </a:cubicBezTo>
                    <a:cubicBezTo>
                      <a:pt x="804" y="675"/>
                      <a:pt x="829" y="688"/>
                      <a:pt x="899" y="705"/>
                    </a:cubicBezTo>
                    <a:cubicBezTo>
                      <a:pt x="914" y="715"/>
                      <a:pt x="933" y="721"/>
                      <a:pt x="944" y="735"/>
                    </a:cubicBezTo>
                    <a:cubicBezTo>
                      <a:pt x="972" y="770"/>
                      <a:pt x="946" y="820"/>
                      <a:pt x="974" y="735"/>
                    </a:cubicBezTo>
                    <a:cubicBezTo>
                      <a:pt x="980" y="683"/>
                      <a:pt x="984" y="563"/>
                      <a:pt x="1019" y="510"/>
                    </a:cubicBezTo>
                    <a:cubicBezTo>
                      <a:pt x="1029" y="495"/>
                      <a:pt x="1041" y="481"/>
                      <a:pt x="1049" y="465"/>
                    </a:cubicBezTo>
                    <a:cubicBezTo>
                      <a:pt x="1056" y="451"/>
                      <a:pt x="1056" y="434"/>
                      <a:pt x="1064" y="420"/>
                    </a:cubicBezTo>
                    <a:cubicBezTo>
                      <a:pt x="1082" y="388"/>
                      <a:pt x="1113" y="364"/>
                      <a:pt x="1124" y="330"/>
                    </a:cubicBezTo>
                    <a:cubicBezTo>
                      <a:pt x="1134" y="300"/>
                      <a:pt x="1136" y="266"/>
                      <a:pt x="1154" y="240"/>
                    </a:cubicBezTo>
                    <a:cubicBezTo>
                      <a:pt x="1190" y="186"/>
                      <a:pt x="1259" y="61"/>
                      <a:pt x="1259" y="0"/>
                    </a:cubicBezTo>
                  </a:path>
                </a:pathLst>
              </a:custGeom>
              <a:solidFill>
                <a:srgbClr val="339966"/>
              </a:solidFill>
              <a:ln w="9525">
                <a:solidFill>
                  <a:srgbClr val="008000"/>
                </a:solidFill>
                <a:round/>
                <a:headEnd/>
                <a:tailEnd/>
              </a:ln>
            </p:spPr>
            <p:txBody>
              <a:bodyPr/>
              <a:lstStyle/>
              <a:p>
                <a:endParaRPr lang="lt-LT"/>
              </a:p>
            </p:txBody>
          </p:sp>
        </p:grpSp>
        <p:sp>
          <p:nvSpPr>
            <p:cNvPr id="237599" name="Text Box 31"/>
            <p:cNvSpPr txBox="1">
              <a:spLocks noChangeArrowheads="1"/>
            </p:cNvSpPr>
            <p:nvPr/>
          </p:nvSpPr>
          <p:spPr bwMode="auto">
            <a:xfrm>
              <a:off x="1619" y="7413"/>
              <a:ext cx="1267" cy="5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lt-LT" sz="1800">
                  <a:effectLst/>
                </a:rPr>
                <a:t>mokinys</a:t>
              </a:r>
              <a:endParaRPr lang="en-US" sz="1800">
                <a:effectLst/>
              </a:endParaRPr>
            </a:p>
          </p:txBody>
        </p:sp>
        <p:sp>
          <p:nvSpPr>
            <p:cNvPr id="237600" name="Oval 32"/>
            <p:cNvSpPr>
              <a:spLocks noChangeArrowheads="1"/>
            </p:cNvSpPr>
            <p:nvPr/>
          </p:nvSpPr>
          <p:spPr bwMode="auto">
            <a:xfrm>
              <a:off x="2886" y="5965"/>
              <a:ext cx="1810" cy="1448"/>
            </a:xfrm>
            <a:prstGeom prst="ellipse">
              <a:avLst/>
            </a:prstGeom>
            <a:gradFill rotWithShape="1">
              <a:gsLst>
                <a:gs pos="0">
                  <a:srgbClr val="FFFF00"/>
                </a:gs>
                <a:gs pos="100000">
                  <a:schemeClr val="folHlink"/>
                </a:gs>
              </a:gsLst>
              <a:lin ang="5400000" scaled="1"/>
            </a:gradFill>
            <a:ln w="9525">
              <a:solidFill>
                <a:srgbClr val="000000"/>
              </a:solidFill>
              <a:round/>
              <a:headEnd/>
              <a:tailEnd/>
            </a:ln>
          </p:spPr>
          <p:txBody>
            <a:bodyPr/>
            <a:lstStyle/>
            <a:p>
              <a:endParaRPr lang="en-US" sz="1200">
                <a:effectLst/>
              </a:endParaRPr>
            </a:p>
            <a:p>
              <a:r>
                <a:rPr lang="lt-LT" sz="1800">
                  <a:effectLst/>
                </a:rPr>
                <a:t>mokytojas</a:t>
              </a:r>
              <a:endParaRPr lang="en-US" sz="1800">
                <a:effectLst/>
              </a:endParaRPr>
            </a:p>
          </p:txBody>
        </p:sp>
        <p:sp>
          <p:nvSpPr>
            <p:cNvPr id="237601" name="Line 33"/>
            <p:cNvSpPr>
              <a:spLocks noChangeShapeType="1"/>
            </p:cNvSpPr>
            <p:nvPr/>
          </p:nvSpPr>
          <p:spPr bwMode="auto">
            <a:xfrm flipH="1">
              <a:off x="2886" y="7232"/>
              <a:ext cx="362" cy="1267"/>
            </a:xfrm>
            <a:prstGeom prst="line">
              <a:avLst/>
            </a:prstGeom>
            <a:noFill/>
            <a:ln w="57150">
              <a:solidFill>
                <a:srgbClr val="FFCC00"/>
              </a:solidFill>
              <a:prstDash val="dash"/>
              <a:round/>
              <a:headEnd/>
              <a:tailEnd/>
            </a:ln>
            <a:extLst>
              <a:ext uri="{909E8E84-426E-40DD-AFC4-6F175D3DCCD1}">
                <a14:hiddenFill xmlns:a14="http://schemas.microsoft.com/office/drawing/2010/main">
                  <a:noFill/>
                </a14:hiddenFill>
              </a:ext>
            </a:extLst>
          </p:spPr>
          <p:txBody>
            <a:bodyPr/>
            <a:lstStyle/>
            <a:p>
              <a:endParaRPr lang="lt-LT"/>
            </a:p>
          </p:txBody>
        </p:sp>
        <p:sp>
          <p:nvSpPr>
            <p:cNvPr id="237602" name="Line 34"/>
            <p:cNvSpPr>
              <a:spLocks noChangeShapeType="1"/>
            </p:cNvSpPr>
            <p:nvPr/>
          </p:nvSpPr>
          <p:spPr bwMode="auto">
            <a:xfrm flipH="1">
              <a:off x="3610" y="7413"/>
              <a:ext cx="0" cy="905"/>
            </a:xfrm>
            <a:prstGeom prst="line">
              <a:avLst/>
            </a:prstGeom>
            <a:noFill/>
            <a:ln w="57150">
              <a:solidFill>
                <a:srgbClr val="FFCC00"/>
              </a:solidFill>
              <a:prstDash val="dash"/>
              <a:round/>
              <a:headEnd/>
              <a:tailEnd/>
            </a:ln>
            <a:extLst>
              <a:ext uri="{909E8E84-426E-40DD-AFC4-6F175D3DCCD1}">
                <a14:hiddenFill xmlns:a14="http://schemas.microsoft.com/office/drawing/2010/main">
                  <a:noFill/>
                </a14:hiddenFill>
              </a:ext>
            </a:extLst>
          </p:spPr>
          <p:txBody>
            <a:bodyPr/>
            <a:lstStyle/>
            <a:p>
              <a:endParaRPr lang="lt-LT"/>
            </a:p>
          </p:txBody>
        </p:sp>
        <p:sp>
          <p:nvSpPr>
            <p:cNvPr id="237603" name="Line 35"/>
            <p:cNvSpPr>
              <a:spLocks noChangeShapeType="1"/>
            </p:cNvSpPr>
            <p:nvPr/>
          </p:nvSpPr>
          <p:spPr bwMode="auto">
            <a:xfrm flipH="1">
              <a:off x="1800" y="6870"/>
              <a:ext cx="1086" cy="724"/>
            </a:xfrm>
            <a:prstGeom prst="line">
              <a:avLst/>
            </a:prstGeom>
            <a:noFill/>
            <a:ln w="57150">
              <a:solidFill>
                <a:srgbClr val="FFCC00"/>
              </a:solidFill>
              <a:prstDash val="dash"/>
              <a:round/>
              <a:headEnd/>
              <a:tailEnd/>
            </a:ln>
            <a:extLst>
              <a:ext uri="{909E8E84-426E-40DD-AFC4-6F175D3DCCD1}">
                <a14:hiddenFill xmlns:a14="http://schemas.microsoft.com/office/drawing/2010/main">
                  <a:noFill/>
                </a14:hiddenFill>
              </a:ext>
            </a:extLst>
          </p:spPr>
          <p:txBody>
            <a:bodyPr/>
            <a:lstStyle/>
            <a:p>
              <a:endParaRPr lang="lt-LT"/>
            </a:p>
          </p:txBody>
        </p:sp>
        <p:sp>
          <p:nvSpPr>
            <p:cNvPr id="237604" name="Line 36"/>
            <p:cNvSpPr>
              <a:spLocks noChangeShapeType="1"/>
            </p:cNvSpPr>
            <p:nvPr/>
          </p:nvSpPr>
          <p:spPr bwMode="auto">
            <a:xfrm flipH="1">
              <a:off x="2524" y="7051"/>
              <a:ext cx="543" cy="905"/>
            </a:xfrm>
            <a:prstGeom prst="line">
              <a:avLst/>
            </a:prstGeom>
            <a:noFill/>
            <a:ln w="57150">
              <a:solidFill>
                <a:srgbClr val="FFCC00"/>
              </a:solidFill>
              <a:prstDash val="dash"/>
              <a:round/>
              <a:headEnd/>
              <a:tailEnd/>
            </a:ln>
            <a:extLst>
              <a:ext uri="{909E8E84-426E-40DD-AFC4-6F175D3DCCD1}">
                <a14:hiddenFill xmlns:a14="http://schemas.microsoft.com/office/drawing/2010/main">
                  <a:noFill/>
                </a14:hiddenFill>
              </a:ext>
            </a:extLst>
          </p:spPr>
          <p:txBody>
            <a:bodyPr/>
            <a:lstStyle/>
            <a:p>
              <a:endParaRPr lang="lt-LT"/>
            </a:p>
          </p:txBody>
        </p:sp>
        <p:sp>
          <p:nvSpPr>
            <p:cNvPr id="237605" name="Line 37"/>
            <p:cNvSpPr>
              <a:spLocks noChangeShapeType="1"/>
            </p:cNvSpPr>
            <p:nvPr/>
          </p:nvSpPr>
          <p:spPr bwMode="auto">
            <a:xfrm flipH="1">
              <a:off x="1981" y="6508"/>
              <a:ext cx="905" cy="0"/>
            </a:xfrm>
            <a:prstGeom prst="line">
              <a:avLst/>
            </a:prstGeom>
            <a:noFill/>
            <a:ln w="57150">
              <a:solidFill>
                <a:srgbClr val="FFCC00"/>
              </a:solidFill>
              <a:prstDash val="dash"/>
              <a:round/>
              <a:headEnd/>
              <a:tailEnd/>
            </a:ln>
            <a:extLst>
              <a:ext uri="{909E8E84-426E-40DD-AFC4-6F175D3DCCD1}">
                <a14:hiddenFill xmlns:a14="http://schemas.microsoft.com/office/drawing/2010/main">
                  <a:noFill/>
                </a14:hiddenFill>
              </a:ext>
            </a:extLst>
          </p:spPr>
          <p:txBody>
            <a:bodyPr/>
            <a:lstStyle/>
            <a:p>
              <a:endParaRPr lang="lt-LT"/>
            </a:p>
          </p:txBody>
        </p:sp>
      </p:grpSp>
      <p:grpSp>
        <p:nvGrpSpPr>
          <p:cNvPr id="237606" name="Group 38"/>
          <p:cNvGrpSpPr>
            <a:grpSpLocks/>
          </p:cNvGrpSpPr>
          <p:nvPr/>
        </p:nvGrpSpPr>
        <p:grpSpPr bwMode="auto">
          <a:xfrm>
            <a:off x="4787900" y="3644900"/>
            <a:ext cx="3744913" cy="2663825"/>
            <a:chOff x="6325" y="8861"/>
            <a:chExt cx="4214" cy="3230"/>
          </a:xfrm>
        </p:grpSpPr>
        <p:grpSp>
          <p:nvGrpSpPr>
            <p:cNvPr id="237607" name="Group 39"/>
            <p:cNvGrpSpPr>
              <a:grpSpLocks/>
            </p:cNvGrpSpPr>
            <p:nvPr/>
          </p:nvGrpSpPr>
          <p:grpSpPr bwMode="auto">
            <a:xfrm>
              <a:off x="6325" y="8861"/>
              <a:ext cx="4214" cy="3067"/>
              <a:chOff x="5836" y="8499"/>
              <a:chExt cx="4214" cy="3067"/>
            </a:xfrm>
          </p:grpSpPr>
          <p:sp>
            <p:nvSpPr>
              <p:cNvPr id="237608" name="Freeform 40"/>
              <p:cNvSpPr>
                <a:spLocks/>
              </p:cNvSpPr>
              <p:nvPr/>
            </p:nvSpPr>
            <p:spPr bwMode="auto">
              <a:xfrm>
                <a:off x="5963" y="8499"/>
                <a:ext cx="4081" cy="1448"/>
              </a:xfrm>
              <a:custGeom>
                <a:avLst/>
                <a:gdLst>
                  <a:gd name="T0" fmla="*/ 0 w 3538"/>
                  <a:gd name="T1" fmla="*/ 1125 h 1410"/>
                  <a:gd name="T2" fmla="*/ 210 w 3538"/>
                  <a:gd name="T3" fmla="*/ 1050 h 1410"/>
                  <a:gd name="T4" fmla="*/ 300 w 3538"/>
                  <a:gd name="T5" fmla="*/ 1005 h 1410"/>
                  <a:gd name="T6" fmla="*/ 330 w 3538"/>
                  <a:gd name="T7" fmla="*/ 960 h 1410"/>
                  <a:gd name="T8" fmla="*/ 375 w 3538"/>
                  <a:gd name="T9" fmla="*/ 945 h 1410"/>
                  <a:gd name="T10" fmla="*/ 390 w 3538"/>
                  <a:gd name="T11" fmla="*/ 900 h 1410"/>
                  <a:gd name="T12" fmla="*/ 435 w 3538"/>
                  <a:gd name="T13" fmla="*/ 885 h 1410"/>
                  <a:gd name="T14" fmla="*/ 525 w 3538"/>
                  <a:gd name="T15" fmla="*/ 825 h 1410"/>
                  <a:gd name="T16" fmla="*/ 555 w 3538"/>
                  <a:gd name="T17" fmla="*/ 780 h 1410"/>
                  <a:gd name="T18" fmla="*/ 645 w 3538"/>
                  <a:gd name="T19" fmla="*/ 750 h 1410"/>
                  <a:gd name="T20" fmla="*/ 705 w 3538"/>
                  <a:gd name="T21" fmla="*/ 705 h 1410"/>
                  <a:gd name="T22" fmla="*/ 750 w 3538"/>
                  <a:gd name="T23" fmla="*/ 690 h 1410"/>
                  <a:gd name="T24" fmla="*/ 825 w 3538"/>
                  <a:gd name="T25" fmla="*/ 630 h 1410"/>
                  <a:gd name="T26" fmla="*/ 1005 w 3538"/>
                  <a:gd name="T27" fmla="*/ 480 h 1410"/>
                  <a:gd name="T28" fmla="*/ 1080 w 3538"/>
                  <a:gd name="T29" fmla="*/ 405 h 1410"/>
                  <a:gd name="T30" fmla="*/ 1170 w 3538"/>
                  <a:gd name="T31" fmla="*/ 330 h 1410"/>
                  <a:gd name="T32" fmla="*/ 1335 w 3538"/>
                  <a:gd name="T33" fmla="*/ 195 h 1410"/>
                  <a:gd name="T34" fmla="*/ 1515 w 3538"/>
                  <a:gd name="T35" fmla="*/ 90 h 1410"/>
                  <a:gd name="T36" fmla="*/ 1545 w 3538"/>
                  <a:gd name="T37" fmla="*/ 45 h 1410"/>
                  <a:gd name="T38" fmla="*/ 1710 w 3538"/>
                  <a:gd name="T39" fmla="*/ 0 h 1410"/>
                  <a:gd name="T40" fmla="*/ 1755 w 3538"/>
                  <a:gd name="T41" fmla="*/ 45 h 1410"/>
                  <a:gd name="T42" fmla="*/ 1800 w 3538"/>
                  <a:gd name="T43" fmla="*/ 180 h 1410"/>
                  <a:gd name="T44" fmla="*/ 1950 w 3538"/>
                  <a:gd name="T45" fmla="*/ 330 h 1410"/>
                  <a:gd name="T46" fmla="*/ 1995 w 3538"/>
                  <a:gd name="T47" fmla="*/ 345 h 1410"/>
                  <a:gd name="T48" fmla="*/ 2040 w 3538"/>
                  <a:gd name="T49" fmla="*/ 375 h 1410"/>
                  <a:gd name="T50" fmla="*/ 2130 w 3538"/>
                  <a:gd name="T51" fmla="*/ 405 h 1410"/>
                  <a:gd name="T52" fmla="*/ 2175 w 3538"/>
                  <a:gd name="T53" fmla="*/ 435 h 1410"/>
                  <a:gd name="T54" fmla="*/ 2265 w 3538"/>
                  <a:gd name="T55" fmla="*/ 465 h 1410"/>
                  <a:gd name="T56" fmla="*/ 2475 w 3538"/>
                  <a:gd name="T57" fmla="*/ 405 h 1410"/>
                  <a:gd name="T58" fmla="*/ 2505 w 3538"/>
                  <a:gd name="T59" fmla="*/ 360 h 1410"/>
                  <a:gd name="T60" fmla="*/ 2595 w 3538"/>
                  <a:gd name="T61" fmla="*/ 330 h 1410"/>
                  <a:gd name="T62" fmla="*/ 2745 w 3538"/>
                  <a:gd name="T63" fmla="*/ 345 h 1410"/>
                  <a:gd name="T64" fmla="*/ 2835 w 3538"/>
                  <a:gd name="T65" fmla="*/ 480 h 1410"/>
                  <a:gd name="T66" fmla="*/ 2925 w 3538"/>
                  <a:gd name="T67" fmla="*/ 540 h 1410"/>
                  <a:gd name="T68" fmla="*/ 3045 w 3538"/>
                  <a:gd name="T69" fmla="*/ 615 h 1410"/>
                  <a:gd name="T70" fmla="*/ 3090 w 3538"/>
                  <a:gd name="T71" fmla="*/ 645 h 1410"/>
                  <a:gd name="T72" fmla="*/ 3300 w 3538"/>
                  <a:gd name="T73" fmla="*/ 690 h 1410"/>
                  <a:gd name="T74" fmla="*/ 3435 w 3538"/>
                  <a:gd name="T75" fmla="*/ 720 h 1410"/>
                  <a:gd name="T76" fmla="*/ 3509 w 3538"/>
                  <a:gd name="T77" fmla="*/ 673 h 1410"/>
                  <a:gd name="T78" fmla="*/ 3360 w 3538"/>
                  <a:gd name="T79" fmla="*/ 720 h 1410"/>
                  <a:gd name="T80" fmla="*/ 3315 w 3538"/>
                  <a:gd name="T81" fmla="*/ 750 h 1410"/>
                  <a:gd name="T82" fmla="*/ 3270 w 3538"/>
                  <a:gd name="T83" fmla="*/ 765 h 1410"/>
                  <a:gd name="T84" fmla="*/ 3225 w 3538"/>
                  <a:gd name="T85" fmla="*/ 795 h 1410"/>
                  <a:gd name="T86" fmla="*/ 3105 w 3538"/>
                  <a:gd name="T87" fmla="*/ 900 h 1410"/>
                  <a:gd name="T88" fmla="*/ 2700 w 3538"/>
                  <a:gd name="T89" fmla="*/ 1080 h 1410"/>
                  <a:gd name="T90" fmla="*/ 2505 w 3538"/>
                  <a:gd name="T91" fmla="*/ 1140 h 1410"/>
                  <a:gd name="T92" fmla="*/ 2460 w 3538"/>
                  <a:gd name="T93" fmla="*/ 1155 h 1410"/>
                  <a:gd name="T94" fmla="*/ 2415 w 3538"/>
                  <a:gd name="T95" fmla="*/ 1170 h 1410"/>
                  <a:gd name="T96" fmla="*/ 2385 w 3538"/>
                  <a:gd name="T97" fmla="*/ 1215 h 1410"/>
                  <a:gd name="T98" fmla="*/ 2340 w 3538"/>
                  <a:gd name="T99" fmla="*/ 1230 h 1410"/>
                  <a:gd name="T100" fmla="*/ 2325 w 3538"/>
                  <a:gd name="T101" fmla="*/ 1275 h 1410"/>
                  <a:gd name="T102" fmla="*/ 2280 w 3538"/>
                  <a:gd name="T103" fmla="*/ 1290 h 1410"/>
                  <a:gd name="T104" fmla="*/ 2010 w 3538"/>
                  <a:gd name="T105" fmla="*/ 1410 h 1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538" h="1410">
                    <a:moveTo>
                      <a:pt x="0" y="1125"/>
                    </a:moveTo>
                    <a:cubicBezTo>
                      <a:pt x="72" y="1107"/>
                      <a:pt x="144" y="1083"/>
                      <a:pt x="210" y="1050"/>
                    </a:cubicBezTo>
                    <a:cubicBezTo>
                      <a:pt x="326" y="992"/>
                      <a:pt x="187" y="1043"/>
                      <a:pt x="300" y="1005"/>
                    </a:cubicBezTo>
                    <a:cubicBezTo>
                      <a:pt x="310" y="990"/>
                      <a:pt x="316" y="971"/>
                      <a:pt x="330" y="960"/>
                    </a:cubicBezTo>
                    <a:cubicBezTo>
                      <a:pt x="342" y="950"/>
                      <a:pt x="364" y="956"/>
                      <a:pt x="375" y="945"/>
                    </a:cubicBezTo>
                    <a:cubicBezTo>
                      <a:pt x="386" y="934"/>
                      <a:pt x="379" y="911"/>
                      <a:pt x="390" y="900"/>
                    </a:cubicBezTo>
                    <a:cubicBezTo>
                      <a:pt x="401" y="889"/>
                      <a:pt x="421" y="893"/>
                      <a:pt x="435" y="885"/>
                    </a:cubicBezTo>
                    <a:cubicBezTo>
                      <a:pt x="467" y="867"/>
                      <a:pt x="525" y="825"/>
                      <a:pt x="525" y="825"/>
                    </a:cubicBezTo>
                    <a:cubicBezTo>
                      <a:pt x="535" y="810"/>
                      <a:pt x="540" y="790"/>
                      <a:pt x="555" y="780"/>
                    </a:cubicBezTo>
                    <a:cubicBezTo>
                      <a:pt x="582" y="763"/>
                      <a:pt x="645" y="750"/>
                      <a:pt x="645" y="750"/>
                    </a:cubicBezTo>
                    <a:cubicBezTo>
                      <a:pt x="665" y="735"/>
                      <a:pt x="683" y="717"/>
                      <a:pt x="705" y="705"/>
                    </a:cubicBezTo>
                    <a:cubicBezTo>
                      <a:pt x="719" y="697"/>
                      <a:pt x="738" y="700"/>
                      <a:pt x="750" y="690"/>
                    </a:cubicBezTo>
                    <a:cubicBezTo>
                      <a:pt x="847" y="612"/>
                      <a:pt x="712" y="668"/>
                      <a:pt x="825" y="630"/>
                    </a:cubicBezTo>
                    <a:cubicBezTo>
                      <a:pt x="879" y="576"/>
                      <a:pt x="941" y="523"/>
                      <a:pt x="1005" y="480"/>
                    </a:cubicBezTo>
                    <a:cubicBezTo>
                      <a:pt x="1085" y="360"/>
                      <a:pt x="980" y="505"/>
                      <a:pt x="1080" y="405"/>
                    </a:cubicBezTo>
                    <a:cubicBezTo>
                      <a:pt x="1165" y="320"/>
                      <a:pt x="1041" y="394"/>
                      <a:pt x="1170" y="330"/>
                    </a:cubicBezTo>
                    <a:cubicBezTo>
                      <a:pt x="1200" y="241"/>
                      <a:pt x="1266" y="237"/>
                      <a:pt x="1335" y="195"/>
                    </a:cubicBezTo>
                    <a:cubicBezTo>
                      <a:pt x="1400" y="156"/>
                      <a:pt x="1445" y="113"/>
                      <a:pt x="1515" y="90"/>
                    </a:cubicBezTo>
                    <a:cubicBezTo>
                      <a:pt x="1525" y="75"/>
                      <a:pt x="1530" y="55"/>
                      <a:pt x="1545" y="45"/>
                    </a:cubicBezTo>
                    <a:cubicBezTo>
                      <a:pt x="1581" y="23"/>
                      <a:pt x="1667" y="9"/>
                      <a:pt x="1710" y="0"/>
                    </a:cubicBezTo>
                    <a:cubicBezTo>
                      <a:pt x="1725" y="15"/>
                      <a:pt x="1745" y="26"/>
                      <a:pt x="1755" y="45"/>
                    </a:cubicBezTo>
                    <a:cubicBezTo>
                      <a:pt x="1778" y="86"/>
                      <a:pt x="1774" y="141"/>
                      <a:pt x="1800" y="180"/>
                    </a:cubicBezTo>
                    <a:cubicBezTo>
                      <a:pt x="1880" y="300"/>
                      <a:pt x="1830" y="250"/>
                      <a:pt x="1950" y="330"/>
                    </a:cubicBezTo>
                    <a:cubicBezTo>
                      <a:pt x="1963" y="339"/>
                      <a:pt x="1981" y="338"/>
                      <a:pt x="1995" y="345"/>
                    </a:cubicBezTo>
                    <a:cubicBezTo>
                      <a:pt x="2011" y="353"/>
                      <a:pt x="2024" y="368"/>
                      <a:pt x="2040" y="375"/>
                    </a:cubicBezTo>
                    <a:cubicBezTo>
                      <a:pt x="2069" y="388"/>
                      <a:pt x="2100" y="395"/>
                      <a:pt x="2130" y="405"/>
                    </a:cubicBezTo>
                    <a:cubicBezTo>
                      <a:pt x="2147" y="411"/>
                      <a:pt x="2159" y="428"/>
                      <a:pt x="2175" y="435"/>
                    </a:cubicBezTo>
                    <a:cubicBezTo>
                      <a:pt x="2204" y="448"/>
                      <a:pt x="2265" y="465"/>
                      <a:pt x="2265" y="465"/>
                    </a:cubicBezTo>
                    <a:cubicBezTo>
                      <a:pt x="2361" y="453"/>
                      <a:pt x="2400" y="455"/>
                      <a:pt x="2475" y="405"/>
                    </a:cubicBezTo>
                    <a:cubicBezTo>
                      <a:pt x="2485" y="390"/>
                      <a:pt x="2490" y="370"/>
                      <a:pt x="2505" y="360"/>
                    </a:cubicBezTo>
                    <a:cubicBezTo>
                      <a:pt x="2532" y="343"/>
                      <a:pt x="2595" y="330"/>
                      <a:pt x="2595" y="330"/>
                    </a:cubicBezTo>
                    <a:cubicBezTo>
                      <a:pt x="2645" y="335"/>
                      <a:pt x="2700" y="323"/>
                      <a:pt x="2745" y="345"/>
                    </a:cubicBezTo>
                    <a:cubicBezTo>
                      <a:pt x="2895" y="420"/>
                      <a:pt x="2745" y="420"/>
                      <a:pt x="2835" y="480"/>
                    </a:cubicBezTo>
                    <a:cubicBezTo>
                      <a:pt x="2865" y="500"/>
                      <a:pt x="2925" y="540"/>
                      <a:pt x="2925" y="540"/>
                    </a:cubicBezTo>
                    <a:cubicBezTo>
                      <a:pt x="2973" y="611"/>
                      <a:pt x="2938" y="579"/>
                      <a:pt x="3045" y="615"/>
                    </a:cubicBezTo>
                    <a:cubicBezTo>
                      <a:pt x="3062" y="621"/>
                      <a:pt x="3073" y="639"/>
                      <a:pt x="3090" y="645"/>
                    </a:cubicBezTo>
                    <a:cubicBezTo>
                      <a:pt x="3220" y="692"/>
                      <a:pt x="3184" y="661"/>
                      <a:pt x="3300" y="690"/>
                    </a:cubicBezTo>
                    <a:cubicBezTo>
                      <a:pt x="3439" y="725"/>
                      <a:pt x="3342" y="720"/>
                      <a:pt x="3435" y="720"/>
                    </a:cubicBezTo>
                    <a:cubicBezTo>
                      <a:pt x="3460" y="704"/>
                      <a:pt x="3538" y="673"/>
                      <a:pt x="3509" y="673"/>
                    </a:cubicBezTo>
                    <a:cubicBezTo>
                      <a:pt x="3457" y="673"/>
                      <a:pt x="3403" y="691"/>
                      <a:pt x="3360" y="720"/>
                    </a:cubicBezTo>
                    <a:cubicBezTo>
                      <a:pt x="3345" y="730"/>
                      <a:pt x="3331" y="742"/>
                      <a:pt x="3315" y="750"/>
                    </a:cubicBezTo>
                    <a:cubicBezTo>
                      <a:pt x="3301" y="757"/>
                      <a:pt x="3284" y="758"/>
                      <a:pt x="3270" y="765"/>
                    </a:cubicBezTo>
                    <a:cubicBezTo>
                      <a:pt x="3254" y="773"/>
                      <a:pt x="3240" y="785"/>
                      <a:pt x="3225" y="795"/>
                    </a:cubicBezTo>
                    <a:cubicBezTo>
                      <a:pt x="3175" y="870"/>
                      <a:pt x="3210" y="830"/>
                      <a:pt x="3105" y="900"/>
                    </a:cubicBezTo>
                    <a:cubicBezTo>
                      <a:pt x="2973" y="988"/>
                      <a:pt x="2851" y="1030"/>
                      <a:pt x="2700" y="1080"/>
                    </a:cubicBezTo>
                    <a:cubicBezTo>
                      <a:pt x="2636" y="1101"/>
                      <a:pt x="2570" y="1118"/>
                      <a:pt x="2505" y="1140"/>
                    </a:cubicBezTo>
                    <a:cubicBezTo>
                      <a:pt x="2490" y="1145"/>
                      <a:pt x="2475" y="1150"/>
                      <a:pt x="2460" y="1155"/>
                    </a:cubicBezTo>
                    <a:cubicBezTo>
                      <a:pt x="2445" y="1160"/>
                      <a:pt x="2415" y="1170"/>
                      <a:pt x="2415" y="1170"/>
                    </a:cubicBezTo>
                    <a:cubicBezTo>
                      <a:pt x="2405" y="1185"/>
                      <a:pt x="2399" y="1204"/>
                      <a:pt x="2385" y="1215"/>
                    </a:cubicBezTo>
                    <a:cubicBezTo>
                      <a:pt x="2373" y="1225"/>
                      <a:pt x="2351" y="1219"/>
                      <a:pt x="2340" y="1230"/>
                    </a:cubicBezTo>
                    <a:cubicBezTo>
                      <a:pt x="2329" y="1241"/>
                      <a:pt x="2336" y="1264"/>
                      <a:pt x="2325" y="1275"/>
                    </a:cubicBezTo>
                    <a:cubicBezTo>
                      <a:pt x="2314" y="1286"/>
                      <a:pt x="2294" y="1282"/>
                      <a:pt x="2280" y="1290"/>
                    </a:cubicBezTo>
                    <a:cubicBezTo>
                      <a:pt x="2183" y="1344"/>
                      <a:pt x="2127" y="1410"/>
                      <a:pt x="2010" y="1410"/>
                    </a:cubicBezTo>
                  </a:path>
                </a:pathLst>
              </a:custGeom>
              <a:gradFill rotWithShape="0">
                <a:gsLst>
                  <a:gs pos="0">
                    <a:srgbClr val="FFFFFF"/>
                  </a:gs>
                  <a:gs pos="100000">
                    <a:srgbClr val="000000"/>
                  </a:gs>
                </a:gsLst>
                <a:lin ang="5400000" scaled="1"/>
              </a:gradFill>
              <a:ln w="9525">
                <a:solidFill>
                  <a:srgbClr val="808080"/>
                </a:solidFill>
                <a:round/>
                <a:headEnd/>
                <a:tailEnd/>
              </a:ln>
            </p:spPr>
            <p:txBody>
              <a:bodyPr/>
              <a:lstStyle/>
              <a:p>
                <a:endParaRPr lang="lt-LT"/>
              </a:p>
            </p:txBody>
          </p:sp>
          <p:sp>
            <p:nvSpPr>
              <p:cNvPr id="237609" name="Line 41"/>
              <p:cNvSpPr>
                <a:spLocks noChangeShapeType="1"/>
              </p:cNvSpPr>
              <p:nvPr/>
            </p:nvSpPr>
            <p:spPr bwMode="auto">
              <a:xfrm flipH="1">
                <a:off x="7773" y="8861"/>
                <a:ext cx="362" cy="724"/>
              </a:xfrm>
              <a:prstGeom prst="line">
                <a:avLst/>
              </a:prstGeom>
              <a:noFill/>
              <a:ln w="9525">
                <a:solidFill>
                  <a:srgbClr val="000000"/>
                </a:solidFill>
                <a:round/>
                <a:headEnd/>
                <a:tailEnd/>
              </a:ln>
            </p:spPr>
            <p:txBody>
              <a:bodyPr/>
              <a:lstStyle/>
              <a:p>
                <a:endParaRPr lang="lt-LT"/>
              </a:p>
            </p:txBody>
          </p:sp>
          <p:sp>
            <p:nvSpPr>
              <p:cNvPr id="237610" name="AutoShape 42"/>
              <p:cNvSpPr>
                <a:spLocks noChangeArrowheads="1"/>
              </p:cNvSpPr>
              <p:nvPr/>
            </p:nvSpPr>
            <p:spPr bwMode="auto">
              <a:xfrm>
                <a:off x="6868" y="9585"/>
                <a:ext cx="1629" cy="724"/>
              </a:xfrm>
              <a:custGeom>
                <a:avLst/>
                <a:gdLst>
                  <a:gd name="G0" fmla="+- 5400 0 0"/>
                  <a:gd name="G1" fmla="+- 8100 0 0"/>
                  <a:gd name="G2" fmla="+- 2700 0 0"/>
                  <a:gd name="G3" fmla="+- 9450 0 0"/>
                  <a:gd name="G4" fmla="+- 21600 0 8100"/>
                  <a:gd name="G5" fmla="+- 21600 0 9450"/>
                  <a:gd name="G6" fmla="+- 5400 21600 0"/>
                  <a:gd name="G7" fmla="*/ G6 1 2"/>
                  <a:gd name="G8" fmla="+- 21600 0 5400"/>
                  <a:gd name="G9" fmla="+- 21600 0 2700"/>
                  <a:gd name="T0" fmla="*/ G0 w 21600"/>
                  <a:gd name="T1" fmla="*/ G0 h 21600"/>
                  <a:gd name="T2" fmla="*/ G8 w 21600"/>
                  <a:gd name="T3" fmla="*/ G8 h 21600"/>
                </a:gdLst>
                <a:ahLst/>
                <a:cxnLst>
                  <a:cxn ang="0">
                    <a:pos x="r" y="vc"/>
                  </a:cxn>
                  <a:cxn ang="5400000">
                    <a:pos x="hc" y="b"/>
                  </a:cxn>
                  <a:cxn ang="10800000">
                    <a:pos x="l" y="vc"/>
                  </a:cxn>
                  <a:cxn ang="16200000">
                    <a:pos x="hc" y="t"/>
                  </a:cxn>
                </a:cxnLst>
                <a:rect l="T0" t="T1" r="T2" b="T3"/>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gradFill rotWithShape="1">
                <a:gsLst>
                  <a:gs pos="0">
                    <a:srgbClr val="CC99FF"/>
                  </a:gs>
                  <a:gs pos="100000">
                    <a:srgbClr val="993300"/>
                  </a:gs>
                </a:gsLst>
                <a:lin ang="5400000" scaled="1"/>
              </a:gradFill>
              <a:ln w="9525">
                <a:solidFill>
                  <a:srgbClr val="000000"/>
                </a:solidFill>
                <a:miter lim="800000"/>
                <a:headEnd/>
                <a:tailEnd/>
              </a:ln>
            </p:spPr>
            <p:txBody>
              <a:bodyPr/>
              <a:lstStyle/>
              <a:p>
                <a:endParaRPr lang="lt-LT"/>
              </a:p>
            </p:txBody>
          </p:sp>
          <p:sp>
            <p:nvSpPr>
              <p:cNvPr id="237611" name="Freeform 43"/>
              <p:cNvSpPr>
                <a:spLocks/>
              </p:cNvSpPr>
              <p:nvPr/>
            </p:nvSpPr>
            <p:spPr bwMode="auto">
              <a:xfrm>
                <a:off x="7875" y="9246"/>
                <a:ext cx="2175" cy="2004"/>
              </a:xfrm>
              <a:custGeom>
                <a:avLst/>
                <a:gdLst>
                  <a:gd name="T0" fmla="*/ 1920 w 2175"/>
                  <a:gd name="T1" fmla="*/ 159 h 2004"/>
                  <a:gd name="T2" fmla="*/ 1800 w 2175"/>
                  <a:gd name="T3" fmla="*/ 279 h 2004"/>
                  <a:gd name="T4" fmla="*/ 1695 w 2175"/>
                  <a:gd name="T5" fmla="*/ 384 h 2004"/>
                  <a:gd name="T6" fmla="*/ 1650 w 2175"/>
                  <a:gd name="T7" fmla="*/ 414 h 2004"/>
                  <a:gd name="T8" fmla="*/ 1365 w 2175"/>
                  <a:gd name="T9" fmla="*/ 504 h 2004"/>
                  <a:gd name="T10" fmla="*/ 1275 w 2175"/>
                  <a:gd name="T11" fmla="*/ 564 h 2004"/>
                  <a:gd name="T12" fmla="*/ 1140 w 2175"/>
                  <a:gd name="T13" fmla="*/ 609 h 2004"/>
                  <a:gd name="T14" fmla="*/ 1095 w 2175"/>
                  <a:gd name="T15" fmla="*/ 639 h 2004"/>
                  <a:gd name="T16" fmla="*/ 990 w 2175"/>
                  <a:gd name="T17" fmla="*/ 654 h 2004"/>
                  <a:gd name="T18" fmla="*/ 900 w 2175"/>
                  <a:gd name="T19" fmla="*/ 699 h 2004"/>
                  <a:gd name="T20" fmla="*/ 885 w 2175"/>
                  <a:gd name="T21" fmla="*/ 744 h 2004"/>
                  <a:gd name="T22" fmla="*/ 810 w 2175"/>
                  <a:gd name="T23" fmla="*/ 819 h 2004"/>
                  <a:gd name="T24" fmla="*/ 795 w 2175"/>
                  <a:gd name="T25" fmla="*/ 864 h 2004"/>
                  <a:gd name="T26" fmla="*/ 750 w 2175"/>
                  <a:gd name="T27" fmla="*/ 879 h 2004"/>
                  <a:gd name="T28" fmla="*/ 705 w 2175"/>
                  <a:gd name="T29" fmla="*/ 909 h 2004"/>
                  <a:gd name="T30" fmla="*/ 495 w 2175"/>
                  <a:gd name="T31" fmla="*/ 954 h 2004"/>
                  <a:gd name="T32" fmla="*/ 315 w 2175"/>
                  <a:gd name="T33" fmla="*/ 999 h 2004"/>
                  <a:gd name="T34" fmla="*/ 225 w 2175"/>
                  <a:gd name="T35" fmla="*/ 1029 h 2004"/>
                  <a:gd name="T36" fmla="*/ 180 w 2175"/>
                  <a:gd name="T37" fmla="*/ 1059 h 2004"/>
                  <a:gd name="T38" fmla="*/ 90 w 2175"/>
                  <a:gd name="T39" fmla="*/ 1089 h 2004"/>
                  <a:gd name="T40" fmla="*/ 0 w 2175"/>
                  <a:gd name="T41" fmla="*/ 1209 h 2004"/>
                  <a:gd name="T42" fmla="*/ 75 w 2175"/>
                  <a:gd name="T43" fmla="*/ 1494 h 2004"/>
                  <a:gd name="T44" fmla="*/ 90 w 2175"/>
                  <a:gd name="T45" fmla="*/ 1629 h 2004"/>
                  <a:gd name="T46" fmla="*/ 375 w 2175"/>
                  <a:gd name="T47" fmla="*/ 1779 h 2004"/>
                  <a:gd name="T48" fmla="*/ 735 w 2175"/>
                  <a:gd name="T49" fmla="*/ 1914 h 2004"/>
                  <a:gd name="T50" fmla="*/ 1560 w 2175"/>
                  <a:gd name="T51" fmla="*/ 1959 h 2004"/>
                  <a:gd name="T52" fmla="*/ 1620 w 2175"/>
                  <a:gd name="T53" fmla="*/ 1974 h 2004"/>
                  <a:gd name="T54" fmla="*/ 1710 w 2175"/>
                  <a:gd name="T55" fmla="*/ 2004 h 2004"/>
                  <a:gd name="T56" fmla="*/ 1740 w 2175"/>
                  <a:gd name="T57" fmla="*/ 1959 h 2004"/>
                  <a:gd name="T58" fmla="*/ 1710 w 2175"/>
                  <a:gd name="T59" fmla="*/ 1869 h 2004"/>
                  <a:gd name="T60" fmla="*/ 1650 w 2175"/>
                  <a:gd name="T61" fmla="*/ 1794 h 2004"/>
                  <a:gd name="T62" fmla="*/ 1560 w 2175"/>
                  <a:gd name="T63" fmla="*/ 1614 h 2004"/>
                  <a:gd name="T64" fmla="*/ 1545 w 2175"/>
                  <a:gd name="T65" fmla="*/ 1524 h 2004"/>
                  <a:gd name="T66" fmla="*/ 1515 w 2175"/>
                  <a:gd name="T67" fmla="*/ 1479 h 2004"/>
                  <a:gd name="T68" fmla="*/ 1500 w 2175"/>
                  <a:gd name="T69" fmla="*/ 1434 h 2004"/>
                  <a:gd name="T70" fmla="*/ 1455 w 2175"/>
                  <a:gd name="T71" fmla="*/ 1284 h 2004"/>
                  <a:gd name="T72" fmla="*/ 1440 w 2175"/>
                  <a:gd name="T73" fmla="*/ 1239 h 2004"/>
                  <a:gd name="T74" fmla="*/ 1485 w 2175"/>
                  <a:gd name="T75" fmla="*/ 969 h 2004"/>
                  <a:gd name="T76" fmla="*/ 1530 w 2175"/>
                  <a:gd name="T77" fmla="*/ 879 h 2004"/>
                  <a:gd name="T78" fmla="*/ 1620 w 2175"/>
                  <a:gd name="T79" fmla="*/ 849 h 2004"/>
                  <a:gd name="T80" fmla="*/ 1665 w 2175"/>
                  <a:gd name="T81" fmla="*/ 819 h 2004"/>
                  <a:gd name="T82" fmla="*/ 1800 w 2175"/>
                  <a:gd name="T83" fmla="*/ 759 h 2004"/>
                  <a:gd name="T84" fmla="*/ 1830 w 2175"/>
                  <a:gd name="T85" fmla="*/ 714 h 2004"/>
                  <a:gd name="T86" fmla="*/ 1875 w 2175"/>
                  <a:gd name="T87" fmla="*/ 684 h 2004"/>
                  <a:gd name="T88" fmla="*/ 1980 w 2175"/>
                  <a:gd name="T89" fmla="*/ 579 h 2004"/>
                  <a:gd name="T90" fmla="*/ 2100 w 2175"/>
                  <a:gd name="T91" fmla="*/ 219 h 2004"/>
                  <a:gd name="T92" fmla="*/ 2130 w 2175"/>
                  <a:gd name="T93" fmla="*/ 174 h 2004"/>
                  <a:gd name="T94" fmla="*/ 2160 w 2175"/>
                  <a:gd name="T95" fmla="*/ 84 h 2004"/>
                  <a:gd name="T96" fmla="*/ 2175 w 2175"/>
                  <a:gd name="T97" fmla="*/ 39 h 2004"/>
                  <a:gd name="T98" fmla="*/ 2130 w 2175"/>
                  <a:gd name="T99" fmla="*/ 9 h 2004"/>
                  <a:gd name="T100" fmla="*/ 1995 w 2175"/>
                  <a:gd name="T101" fmla="*/ 114 h 2004"/>
                  <a:gd name="T102" fmla="*/ 1980 w 2175"/>
                  <a:gd name="T103" fmla="*/ 159 h 2004"/>
                  <a:gd name="T104" fmla="*/ 1935 w 2175"/>
                  <a:gd name="T105" fmla="*/ 174 h 2004"/>
                  <a:gd name="T106" fmla="*/ 1875 w 2175"/>
                  <a:gd name="T107" fmla="*/ 234 h 2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75" h="2004">
                    <a:moveTo>
                      <a:pt x="1920" y="159"/>
                    </a:moveTo>
                    <a:cubicBezTo>
                      <a:pt x="1885" y="211"/>
                      <a:pt x="1852" y="244"/>
                      <a:pt x="1800" y="279"/>
                    </a:cubicBezTo>
                    <a:cubicBezTo>
                      <a:pt x="1774" y="358"/>
                      <a:pt x="1798" y="315"/>
                      <a:pt x="1695" y="384"/>
                    </a:cubicBezTo>
                    <a:cubicBezTo>
                      <a:pt x="1680" y="394"/>
                      <a:pt x="1667" y="408"/>
                      <a:pt x="1650" y="414"/>
                    </a:cubicBezTo>
                    <a:cubicBezTo>
                      <a:pt x="1578" y="438"/>
                      <a:pt x="1417" y="469"/>
                      <a:pt x="1365" y="504"/>
                    </a:cubicBezTo>
                    <a:cubicBezTo>
                      <a:pt x="1335" y="524"/>
                      <a:pt x="1309" y="553"/>
                      <a:pt x="1275" y="564"/>
                    </a:cubicBezTo>
                    <a:cubicBezTo>
                      <a:pt x="1230" y="579"/>
                      <a:pt x="1179" y="583"/>
                      <a:pt x="1140" y="609"/>
                    </a:cubicBezTo>
                    <a:cubicBezTo>
                      <a:pt x="1125" y="619"/>
                      <a:pt x="1112" y="634"/>
                      <a:pt x="1095" y="639"/>
                    </a:cubicBezTo>
                    <a:cubicBezTo>
                      <a:pt x="1061" y="649"/>
                      <a:pt x="1025" y="649"/>
                      <a:pt x="990" y="654"/>
                    </a:cubicBezTo>
                    <a:cubicBezTo>
                      <a:pt x="960" y="664"/>
                      <a:pt x="921" y="673"/>
                      <a:pt x="900" y="699"/>
                    </a:cubicBezTo>
                    <a:cubicBezTo>
                      <a:pt x="890" y="711"/>
                      <a:pt x="892" y="730"/>
                      <a:pt x="885" y="744"/>
                    </a:cubicBezTo>
                    <a:cubicBezTo>
                      <a:pt x="860" y="794"/>
                      <a:pt x="855" y="789"/>
                      <a:pt x="810" y="819"/>
                    </a:cubicBezTo>
                    <a:cubicBezTo>
                      <a:pt x="805" y="834"/>
                      <a:pt x="806" y="853"/>
                      <a:pt x="795" y="864"/>
                    </a:cubicBezTo>
                    <a:cubicBezTo>
                      <a:pt x="784" y="875"/>
                      <a:pt x="764" y="872"/>
                      <a:pt x="750" y="879"/>
                    </a:cubicBezTo>
                    <a:cubicBezTo>
                      <a:pt x="734" y="887"/>
                      <a:pt x="721" y="902"/>
                      <a:pt x="705" y="909"/>
                    </a:cubicBezTo>
                    <a:cubicBezTo>
                      <a:pt x="603" y="954"/>
                      <a:pt x="613" y="932"/>
                      <a:pt x="495" y="954"/>
                    </a:cubicBezTo>
                    <a:cubicBezTo>
                      <a:pt x="434" y="965"/>
                      <a:pt x="374" y="979"/>
                      <a:pt x="315" y="999"/>
                    </a:cubicBezTo>
                    <a:cubicBezTo>
                      <a:pt x="285" y="1009"/>
                      <a:pt x="251" y="1011"/>
                      <a:pt x="225" y="1029"/>
                    </a:cubicBezTo>
                    <a:cubicBezTo>
                      <a:pt x="210" y="1039"/>
                      <a:pt x="196" y="1052"/>
                      <a:pt x="180" y="1059"/>
                    </a:cubicBezTo>
                    <a:cubicBezTo>
                      <a:pt x="151" y="1072"/>
                      <a:pt x="90" y="1089"/>
                      <a:pt x="90" y="1089"/>
                    </a:cubicBezTo>
                    <a:cubicBezTo>
                      <a:pt x="67" y="1157"/>
                      <a:pt x="40" y="1148"/>
                      <a:pt x="0" y="1209"/>
                    </a:cubicBezTo>
                    <a:cubicBezTo>
                      <a:pt x="11" y="1320"/>
                      <a:pt x="14" y="1403"/>
                      <a:pt x="75" y="1494"/>
                    </a:cubicBezTo>
                    <a:cubicBezTo>
                      <a:pt x="80" y="1539"/>
                      <a:pt x="83" y="1584"/>
                      <a:pt x="90" y="1629"/>
                    </a:cubicBezTo>
                    <a:cubicBezTo>
                      <a:pt x="112" y="1764"/>
                      <a:pt x="271" y="1753"/>
                      <a:pt x="375" y="1779"/>
                    </a:cubicBezTo>
                    <a:cubicBezTo>
                      <a:pt x="449" y="1890"/>
                      <a:pt x="613" y="1899"/>
                      <a:pt x="735" y="1914"/>
                    </a:cubicBezTo>
                    <a:cubicBezTo>
                      <a:pt x="965" y="1991"/>
                      <a:pt x="1435" y="1956"/>
                      <a:pt x="1560" y="1959"/>
                    </a:cubicBezTo>
                    <a:cubicBezTo>
                      <a:pt x="1580" y="1964"/>
                      <a:pt x="1600" y="1968"/>
                      <a:pt x="1620" y="1974"/>
                    </a:cubicBezTo>
                    <a:cubicBezTo>
                      <a:pt x="1650" y="1983"/>
                      <a:pt x="1710" y="2004"/>
                      <a:pt x="1710" y="2004"/>
                    </a:cubicBezTo>
                    <a:cubicBezTo>
                      <a:pt x="1720" y="1989"/>
                      <a:pt x="1740" y="1977"/>
                      <a:pt x="1740" y="1959"/>
                    </a:cubicBezTo>
                    <a:cubicBezTo>
                      <a:pt x="1740" y="1927"/>
                      <a:pt x="1720" y="1899"/>
                      <a:pt x="1710" y="1869"/>
                    </a:cubicBezTo>
                    <a:cubicBezTo>
                      <a:pt x="1689" y="1807"/>
                      <a:pt x="1708" y="1833"/>
                      <a:pt x="1650" y="1794"/>
                    </a:cubicBezTo>
                    <a:cubicBezTo>
                      <a:pt x="1622" y="1752"/>
                      <a:pt x="1571" y="1662"/>
                      <a:pt x="1560" y="1614"/>
                    </a:cubicBezTo>
                    <a:cubicBezTo>
                      <a:pt x="1553" y="1584"/>
                      <a:pt x="1555" y="1553"/>
                      <a:pt x="1545" y="1524"/>
                    </a:cubicBezTo>
                    <a:cubicBezTo>
                      <a:pt x="1539" y="1507"/>
                      <a:pt x="1523" y="1495"/>
                      <a:pt x="1515" y="1479"/>
                    </a:cubicBezTo>
                    <a:cubicBezTo>
                      <a:pt x="1508" y="1465"/>
                      <a:pt x="1504" y="1449"/>
                      <a:pt x="1500" y="1434"/>
                    </a:cubicBezTo>
                    <a:cubicBezTo>
                      <a:pt x="1455" y="1275"/>
                      <a:pt x="1526" y="1498"/>
                      <a:pt x="1455" y="1284"/>
                    </a:cubicBezTo>
                    <a:cubicBezTo>
                      <a:pt x="1450" y="1269"/>
                      <a:pt x="1440" y="1239"/>
                      <a:pt x="1440" y="1239"/>
                    </a:cubicBezTo>
                    <a:cubicBezTo>
                      <a:pt x="1458" y="1027"/>
                      <a:pt x="1436" y="1116"/>
                      <a:pt x="1485" y="969"/>
                    </a:cubicBezTo>
                    <a:cubicBezTo>
                      <a:pt x="1493" y="944"/>
                      <a:pt x="1506" y="894"/>
                      <a:pt x="1530" y="879"/>
                    </a:cubicBezTo>
                    <a:cubicBezTo>
                      <a:pt x="1557" y="862"/>
                      <a:pt x="1590" y="859"/>
                      <a:pt x="1620" y="849"/>
                    </a:cubicBezTo>
                    <a:cubicBezTo>
                      <a:pt x="1637" y="843"/>
                      <a:pt x="1649" y="827"/>
                      <a:pt x="1665" y="819"/>
                    </a:cubicBezTo>
                    <a:cubicBezTo>
                      <a:pt x="1708" y="797"/>
                      <a:pt x="1754" y="774"/>
                      <a:pt x="1800" y="759"/>
                    </a:cubicBezTo>
                    <a:cubicBezTo>
                      <a:pt x="1810" y="744"/>
                      <a:pt x="1817" y="727"/>
                      <a:pt x="1830" y="714"/>
                    </a:cubicBezTo>
                    <a:cubicBezTo>
                      <a:pt x="1843" y="701"/>
                      <a:pt x="1863" y="698"/>
                      <a:pt x="1875" y="684"/>
                    </a:cubicBezTo>
                    <a:cubicBezTo>
                      <a:pt x="1974" y="571"/>
                      <a:pt x="1887" y="610"/>
                      <a:pt x="1980" y="579"/>
                    </a:cubicBezTo>
                    <a:cubicBezTo>
                      <a:pt x="2020" y="459"/>
                      <a:pt x="2060" y="339"/>
                      <a:pt x="2100" y="219"/>
                    </a:cubicBezTo>
                    <a:cubicBezTo>
                      <a:pt x="2106" y="202"/>
                      <a:pt x="2123" y="190"/>
                      <a:pt x="2130" y="174"/>
                    </a:cubicBezTo>
                    <a:cubicBezTo>
                      <a:pt x="2143" y="145"/>
                      <a:pt x="2150" y="114"/>
                      <a:pt x="2160" y="84"/>
                    </a:cubicBezTo>
                    <a:cubicBezTo>
                      <a:pt x="2165" y="69"/>
                      <a:pt x="2175" y="39"/>
                      <a:pt x="2175" y="39"/>
                    </a:cubicBezTo>
                    <a:cubicBezTo>
                      <a:pt x="2160" y="29"/>
                      <a:pt x="2148" y="11"/>
                      <a:pt x="2130" y="9"/>
                    </a:cubicBezTo>
                    <a:cubicBezTo>
                      <a:pt x="2056" y="0"/>
                      <a:pt x="2017" y="47"/>
                      <a:pt x="1995" y="114"/>
                    </a:cubicBezTo>
                    <a:cubicBezTo>
                      <a:pt x="1990" y="129"/>
                      <a:pt x="1991" y="148"/>
                      <a:pt x="1980" y="159"/>
                    </a:cubicBezTo>
                    <a:cubicBezTo>
                      <a:pt x="1969" y="170"/>
                      <a:pt x="1949" y="167"/>
                      <a:pt x="1935" y="174"/>
                    </a:cubicBezTo>
                    <a:cubicBezTo>
                      <a:pt x="1887" y="198"/>
                      <a:pt x="1894" y="195"/>
                      <a:pt x="1875" y="234"/>
                    </a:cubicBezTo>
                  </a:path>
                </a:pathLst>
              </a:custGeom>
              <a:gradFill rotWithShape="1">
                <a:gsLst>
                  <a:gs pos="0">
                    <a:srgbClr val="333300"/>
                  </a:gs>
                  <a:gs pos="100000">
                    <a:srgbClr val="808000"/>
                  </a:gs>
                </a:gsLst>
                <a:lin ang="5400000" scaled="1"/>
              </a:gradFill>
              <a:ln w="9525">
                <a:solidFill>
                  <a:srgbClr val="000000"/>
                </a:solidFill>
                <a:round/>
                <a:headEnd/>
                <a:tailEnd/>
              </a:ln>
            </p:spPr>
            <p:txBody>
              <a:bodyPr/>
              <a:lstStyle/>
              <a:p>
                <a:endParaRPr lang="lt-LT"/>
              </a:p>
            </p:txBody>
          </p:sp>
          <p:sp>
            <p:nvSpPr>
              <p:cNvPr id="237612" name="Freeform 44"/>
              <p:cNvSpPr>
                <a:spLocks/>
              </p:cNvSpPr>
              <p:nvPr/>
            </p:nvSpPr>
            <p:spPr bwMode="auto">
              <a:xfrm>
                <a:off x="5836" y="9585"/>
                <a:ext cx="3042" cy="1981"/>
              </a:xfrm>
              <a:custGeom>
                <a:avLst/>
                <a:gdLst>
                  <a:gd name="T0" fmla="*/ 194 w 3042"/>
                  <a:gd name="T1" fmla="*/ 135 h 1981"/>
                  <a:gd name="T2" fmla="*/ 599 w 3042"/>
                  <a:gd name="T3" fmla="*/ 300 h 1981"/>
                  <a:gd name="T4" fmla="*/ 824 w 3042"/>
                  <a:gd name="T5" fmla="*/ 390 h 1981"/>
                  <a:gd name="T6" fmla="*/ 1034 w 3042"/>
                  <a:gd name="T7" fmla="*/ 435 h 1981"/>
                  <a:gd name="T8" fmla="*/ 1244 w 3042"/>
                  <a:gd name="T9" fmla="*/ 570 h 1981"/>
                  <a:gd name="T10" fmla="*/ 1364 w 3042"/>
                  <a:gd name="T11" fmla="*/ 690 h 1981"/>
                  <a:gd name="T12" fmla="*/ 1514 w 3042"/>
                  <a:gd name="T13" fmla="*/ 750 h 1981"/>
                  <a:gd name="T14" fmla="*/ 1784 w 3042"/>
                  <a:gd name="T15" fmla="*/ 885 h 1981"/>
                  <a:gd name="T16" fmla="*/ 1859 w 3042"/>
                  <a:gd name="T17" fmla="*/ 960 h 1981"/>
                  <a:gd name="T18" fmla="*/ 1934 w 3042"/>
                  <a:gd name="T19" fmla="*/ 1095 h 1981"/>
                  <a:gd name="T20" fmla="*/ 2144 w 3042"/>
                  <a:gd name="T21" fmla="*/ 1590 h 1981"/>
                  <a:gd name="T22" fmla="*/ 2219 w 3042"/>
                  <a:gd name="T23" fmla="*/ 1650 h 1981"/>
                  <a:gd name="T24" fmla="*/ 2459 w 3042"/>
                  <a:gd name="T25" fmla="*/ 1755 h 1981"/>
                  <a:gd name="T26" fmla="*/ 2759 w 3042"/>
                  <a:gd name="T27" fmla="*/ 1800 h 1981"/>
                  <a:gd name="T28" fmla="*/ 3029 w 3042"/>
                  <a:gd name="T29" fmla="*/ 1860 h 1981"/>
                  <a:gd name="T30" fmla="*/ 2774 w 3042"/>
                  <a:gd name="T31" fmla="*/ 1965 h 1981"/>
                  <a:gd name="T32" fmla="*/ 2264 w 3042"/>
                  <a:gd name="T33" fmla="*/ 1860 h 1981"/>
                  <a:gd name="T34" fmla="*/ 2084 w 3042"/>
                  <a:gd name="T35" fmla="*/ 1770 h 1981"/>
                  <a:gd name="T36" fmla="*/ 1964 w 3042"/>
                  <a:gd name="T37" fmla="*/ 1695 h 1981"/>
                  <a:gd name="T38" fmla="*/ 1799 w 3042"/>
                  <a:gd name="T39" fmla="*/ 1560 h 1981"/>
                  <a:gd name="T40" fmla="*/ 1499 w 3042"/>
                  <a:gd name="T41" fmla="*/ 1395 h 1981"/>
                  <a:gd name="T42" fmla="*/ 959 w 3042"/>
                  <a:gd name="T43" fmla="*/ 1305 h 1981"/>
                  <a:gd name="T44" fmla="*/ 824 w 3042"/>
                  <a:gd name="T45" fmla="*/ 1260 h 1981"/>
                  <a:gd name="T46" fmla="*/ 749 w 3042"/>
                  <a:gd name="T47" fmla="*/ 1200 h 1981"/>
                  <a:gd name="T48" fmla="*/ 689 w 3042"/>
                  <a:gd name="T49" fmla="*/ 1125 h 1981"/>
                  <a:gd name="T50" fmla="*/ 509 w 3042"/>
                  <a:gd name="T51" fmla="*/ 930 h 1981"/>
                  <a:gd name="T52" fmla="*/ 374 w 3042"/>
                  <a:gd name="T53" fmla="*/ 855 h 1981"/>
                  <a:gd name="T54" fmla="*/ 194 w 3042"/>
                  <a:gd name="T55" fmla="*/ 780 h 1981"/>
                  <a:gd name="T56" fmla="*/ 119 w 3042"/>
                  <a:gd name="T57" fmla="*/ 720 h 1981"/>
                  <a:gd name="T58" fmla="*/ 74 w 3042"/>
                  <a:gd name="T59" fmla="*/ 450 h 1981"/>
                  <a:gd name="T60" fmla="*/ 29 w 3042"/>
                  <a:gd name="T61" fmla="*/ 315 h 1981"/>
                  <a:gd name="T62" fmla="*/ 127 w 3042"/>
                  <a:gd name="T63" fmla="*/ 0 h 1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42" h="1981">
                    <a:moveTo>
                      <a:pt x="14" y="75"/>
                    </a:moveTo>
                    <a:cubicBezTo>
                      <a:pt x="94" y="91"/>
                      <a:pt x="118" y="116"/>
                      <a:pt x="194" y="135"/>
                    </a:cubicBezTo>
                    <a:cubicBezTo>
                      <a:pt x="296" y="203"/>
                      <a:pt x="437" y="231"/>
                      <a:pt x="554" y="270"/>
                    </a:cubicBezTo>
                    <a:cubicBezTo>
                      <a:pt x="571" y="276"/>
                      <a:pt x="583" y="293"/>
                      <a:pt x="599" y="300"/>
                    </a:cubicBezTo>
                    <a:cubicBezTo>
                      <a:pt x="646" y="321"/>
                      <a:pt x="734" y="330"/>
                      <a:pt x="779" y="360"/>
                    </a:cubicBezTo>
                    <a:cubicBezTo>
                      <a:pt x="794" y="370"/>
                      <a:pt x="807" y="385"/>
                      <a:pt x="824" y="390"/>
                    </a:cubicBezTo>
                    <a:cubicBezTo>
                      <a:pt x="863" y="401"/>
                      <a:pt x="904" y="400"/>
                      <a:pt x="944" y="405"/>
                    </a:cubicBezTo>
                    <a:cubicBezTo>
                      <a:pt x="974" y="415"/>
                      <a:pt x="1004" y="425"/>
                      <a:pt x="1034" y="435"/>
                    </a:cubicBezTo>
                    <a:cubicBezTo>
                      <a:pt x="1083" y="451"/>
                      <a:pt x="1120" y="494"/>
                      <a:pt x="1169" y="510"/>
                    </a:cubicBezTo>
                    <a:cubicBezTo>
                      <a:pt x="1236" y="611"/>
                      <a:pt x="1157" y="512"/>
                      <a:pt x="1244" y="570"/>
                    </a:cubicBezTo>
                    <a:cubicBezTo>
                      <a:pt x="1276" y="592"/>
                      <a:pt x="1302" y="623"/>
                      <a:pt x="1334" y="645"/>
                    </a:cubicBezTo>
                    <a:cubicBezTo>
                      <a:pt x="1344" y="660"/>
                      <a:pt x="1349" y="680"/>
                      <a:pt x="1364" y="690"/>
                    </a:cubicBezTo>
                    <a:cubicBezTo>
                      <a:pt x="1394" y="710"/>
                      <a:pt x="1436" y="704"/>
                      <a:pt x="1469" y="720"/>
                    </a:cubicBezTo>
                    <a:cubicBezTo>
                      <a:pt x="1485" y="728"/>
                      <a:pt x="1498" y="743"/>
                      <a:pt x="1514" y="750"/>
                    </a:cubicBezTo>
                    <a:cubicBezTo>
                      <a:pt x="1514" y="750"/>
                      <a:pt x="1626" y="787"/>
                      <a:pt x="1649" y="795"/>
                    </a:cubicBezTo>
                    <a:cubicBezTo>
                      <a:pt x="1649" y="795"/>
                      <a:pt x="1761" y="870"/>
                      <a:pt x="1784" y="885"/>
                    </a:cubicBezTo>
                    <a:cubicBezTo>
                      <a:pt x="1799" y="895"/>
                      <a:pt x="1829" y="915"/>
                      <a:pt x="1829" y="915"/>
                    </a:cubicBezTo>
                    <a:cubicBezTo>
                      <a:pt x="1839" y="930"/>
                      <a:pt x="1851" y="944"/>
                      <a:pt x="1859" y="960"/>
                    </a:cubicBezTo>
                    <a:cubicBezTo>
                      <a:pt x="1866" y="974"/>
                      <a:pt x="1866" y="991"/>
                      <a:pt x="1874" y="1005"/>
                    </a:cubicBezTo>
                    <a:cubicBezTo>
                      <a:pt x="1892" y="1037"/>
                      <a:pt x="1914" y="1065"/>
                      <a:pt x="1934" y="1095"/>
                    </a:cubicBezTo>
                    <a:cubicBezTo>
                      <a:pt x="1961" y="1136"/>
                      <a:pt x="1977" y="1225"/>
                      <a:pt x="1994" y="1275"/>
                    </a:cubicBezTo>
                    <a:cubicBezTo>
                      <a:pt x="2032" y="1390"/>
                      <a:pt x="2038" y="1519"/>
                      <a:pt x="2144" y="1590"/>
                    </a:cubicBezTo>
                    <a:cubicBezTo>
                      <a:pt x="2154" y="1605"/>
                      <a:pt x="2160" y="1624"/>
                      <a:pt x="2174" y="1635"/>
                    </a:cubicBezTo>
                    <a:cubicBezTo>
                      <a:pt x="2186" y="1645"/>
                      <a:pt x="2205" y="1643"/>
                      <a:pt x="2219" y="1650"/>
                    </a:cubicBezTo>
                    <a:cubicBezTo>
                      <a:pt x="2264" y="1673"/>
                      <a:pt x="2308" y="1705"/>
                      <a:pt x="2354" y="1725"/>
                    </a:cubicBezTo>
                    <a:cubicBezTo>
                      <a:pt x="2387" y="1739"/>
                      <a:pt x="2424" y="1743"/>
                      <a:pt x="2459" y="1755"/>
                    </a:cubicBezTo>
                    <a:cubicBezTo>
                      <a:pt x="2469" y="1770"/>
                      <a:pt x="2472" y="1793"/>
                      <a:pt x="2489" y="1800"/>
                    </a:cubicBezTo>
                    <a:cubicBezTo>
                      <a:pt x="2565" y="1831"/>
                      <a:pt x="2685" y="1807"/>
                      <a:pt x="2759" y="1800"/>
                    </a:cubicBezTo>
                    <a:cubicBezTo>
                      <a:pt x="2844" y="1805"/>
                      <a:pt x="2931" y="1797"/>
                      <a:pt x="3014" y="1815"/>
                    </a:cubicBezTo>
                    <a:cubicBezTo>
                      <a:pt x="3029" y="1818"/>
                      <a:pt x="3029" y="1844"/>
                      <a:pt x="3029" y="1860"/>
                    </a:cubicBezTo>
                    <a:cubicBezTo>
                      <a:pt x="3029" y="1890"/>
                      <a:pt x="3042" y="1938"/>
                      <a:pt x="3014" y="1950"/>
                    </a:cubicBezTo>
                    <a:cubicBezTo>
                      <a:pt x="2940" y="1981"/>
                      <a:pt x="2854" y="1960"/>
                      <a:pt x="2774" y="1965"/>
                    </a:cubicBezTo>
                    <a:cubicBezTo>
                      <a:pt x="2628" y="1952"/>
                      <a:pt x="2507" y="1936"/>
                      <a:pt x="2369" y="1890"/>
                    </a:cubicBezTo>
                    <a:cubicBezTo>
                      <a:pt x="2340" y="1880"/>
                      <a:pt x="2293" y="1874"/>
                      <a:pt x="2264" y="1860"/>
                    </a:cubicBezTo>
                    <a:cubicBezTo>
                      <a:pt x="2248" y="1852"/>
                      <a:pt x="2235" y="1837"/>
                      <a:pt x="2219" y="1830"/>
                    </a:cubicBezTo>
                    <a:cubicBezTo>
                      <a:pt x="2058" y="1759"/>
                      <a:pt x="2186" y="1838"/>
                      <a:pt x="2084" y="1770"/>
                    </a:cubicBezTo>
                    <a:cubicBezTo>
                      <a:pt x="2074" y="1755"/>
                      <a:pt x="2069" y="1735"/>
                      <a:pt x="2054" y="1725"/>
                    </a:cubicBezTo>
                    <a:cubicBezTo>
                      <a:pt x="2027" y="1708"/>
                      <a:pt x="1964" y="1695"/>
                      <a:pt x="1964" y="1695"/>
                    </a:cubicBezTo>
                    <a:cubicBezTo>
                      <a:pt x="1897" y="1594"/>
                      <a:pt x="1976" y="1693"/>
                      <a:pt x="1889" y="1635"/>
                    </a:cubicBezTo>
                    <a:cubicBezTo>
                      <a:pt x="1857" y="1613"/>
                      <a:pt x="1831" y="1582"/>
                      <a:pt x="1799" y="1560"/>
                    </a:cubicBezTo>
                    <a:cubicBezTo>
                      <a:pt x="1751" y="1489"/>
                      <a:pt x="1786" y="1521"/>
                      <a:pt x="1679" y="1485"/>
                    </a:cubicBezTo>
                    <a:cubicBezTo>
                      <a:pt x="1538" y="1438"/>
                      <a:pt x="1645" y="1410"/>
                      <a:pt x="1499" y="1395"/>
                    </a:cubicBezTo>
                    <a:cubicBezTo>
                      <a:pt x="1361" y="1381"/>
                      <a:pt x="1230" y="1362"/>
                      <a:pt x="1094" y="1335"/>
                    </a:cubicBezTo>
                    <a:cubicBezTo>
                      <a:pt x="1049" y="1326"/>
                      <a:pt x="1003" y="1317"/>
                      <a:pt x="959" y="1305"/>
                    </a:cubicBezTo>
                    <a:cubicBezTo>
                      <a:pt x="928" y="1297"/>
                      <a:pt x="899" y="1285"/>
                      <a:pt x="869" y="1275"/>
                    </a:cubicBezTo>
                    <a:cubicBezTo>
                      <a:pt x="854" y="1270"/>
                      <a:pt x="824" y="1260"/>
                      <a:pt x="824" y="1260"/>
                    </a:cubicBezTo>
                    <a:cubicBezTo>
                      <a:pt x="814" y="1245"/>
                      <a:pt x="808" y="1226"/>
                      <a:pt x="794" y="1215"/>
                    </a:cubicBezTo>
                    <a:cubicBezTo>
                      <a:pt x="782" y="1205"/>
                      <a:pt x="760" y="1211"/>
                      <a:pt x="749" y="1200"/>
                    </a:cubicBezTo>
                    <a:cubicBezTo>
                      <a:pt x="738" y="1189"/>
                      <a:pt x="744" y="1167"/>
                      <a:pt x="734" y="1155"/>
                    </a:cubicBezTo>
                    <a:cubicBezTo>
                      <a:pt x="723" y="1141"/>
                      <a:pt x="703" y="1137"/>
                      <a:pt x="689" y="1125"/>
                    </a:cubicBezTo>
                    <a:cubicBezTo>
                      <a:pt x="673" y="1111"/>
                      <a:pt x="657" y="1097"/>
                      <a:pt x="644" y="1080"/>
                    </a:cubicBezTo>
                    <a:cubicBezTo>
                      <a:pt x="583" y="1002"/>
                      <a:pt x="594" y="958"/>
                      <a:pt x="509" y="930"/>
                    </a:cubicBezTo>
                    <a:cubicBezTo>
                      <a:pt x="494" y="915"/>
                      <a:pt x="483" y="895"/>
                      <a:pt x="464" y="885"/>
                    </a:cubicBezTo>
                    <a:cubicBezTo>
                      <a:pt x="436" y="870"/>
                      <a:pt x="400" y="873"/>
                      <a:pt x="374" y="855"/>
                    </a:cubicBezTo>
                    <a:cubicBezTo>
                      <a:pt x="303" y="807"/>
                      <a:pt x="346" y="831"/>
                      <a:pt x="239" y="795"/>
                    </a:cubicBezTo>
                    <a:cubicBezTo>
                      <a:pt x="224" y="790"/>
                      <a:pt x="209" y="785"/>
                      <a:pt x="194" y="780"/>
                    </a:cubicBezTo>
                    <a:cubicBezTo>
                      <a:pt x="179" y="775"/>
                      <a:pt x="149" y="765"/>
                      <a:pt x="149" y="765"/>
                    </a:cubicBezTo>
                    <a:cubicBezTo>
                      <a:pt x="139" y="750"/>
                      <a:pt x="126" y="736"/>
                      <a:pt x="119" y="720"/>
                    </a:cubicBezTo>
                    <a:cubicBezTo>
                      <a:pt x="106" y="691"/>
                      <a:pt x="89" y="630"/>
                      <a:pt x="89" y="630"/>
                    </a:cubicBezTo>
                    <a:cubicBezTo>
                      <a:pt x="84" y="570"/>
                      <a:pt x="84" y="509"/>
                      <a:pt x="74" y="450"/>
                    </a:cubicBezTo>
                    <a:cubicBezTo>
                      <a:pt x="69" y="419"/>
                      <a:pt x="54" y="390"/>
                      <a:pt x="44" y="360"/>
                    </a:cubicBezTo>
                    <a:cubicBezTo>
                      <a:pt x="39" y="345"/>
                      <a:pt x="29" y="315"/>
                      <a:pt x="29" y="315"/>
                    </a:cubicBezTo>
                    <a:cubicBezTo>
                      <a:pt x="51" y="48"/>
                      <a:pt x="0" y="194"/>
                      <a:pt x="104" y="90"/>
                    </a:cubicBezTo>
                    <a:lnTo>
                      <a:pt x="127" y="0"/>
                    </a:lnTo>
                  </a:path>
                </a:pathLst>
              </a:custGeom>
              <a:gradFill rotWithShape="1">
                <a:gsLst>
                  <a:gs pos="0">
                    <a:srgbClr val="333399"/>
                  </a:gs>
                  <a:gs pos="100000">
                    <a:srgbClr val="3366FF"/>
                  </a:gs>
                </a:gsLst>
                <a:path path="rect">
                  <a:fillToRect r="100000" b="100000"/>
                </a:path>
              </a:gradFill>
              <a:ln w="9525">
                <a:solidFill>
                  <a:srgbClr val="000000"/>
                </a:solidFill>
                <a:round/>
                <a:headEnd/>
                <a:tailEnd/>
              </a:ln>
            </p:spPr>
            <p:txBody>
              <a:bodyPr/>
              <a:lstStyle/>
              <a:p>
                <a:endParaRPr lang="lt-LT"/>
              </a:p>
            </p:txBody>
          </p:sp>
        </p:grpSp>
        <p:sp>
          <p:nvSpPr>
            <p:cNvPr id="237613" name="Text Box 45"/>
            <p:cNvSpPr txBox="1">
              <a:spLocks noChangeArrowheads="1"/>
            </p:cNvSpPr>
            <p:nvPr/>
          </p:nvSpPr>
          <p:spPr bwMode="auto">
            <a:xfrm>
              <a:off x="6325" y="9042"/>
              <a:ext cx="1389" cy="5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lt-LT" sz="1800">
                  <a:effectLst/>
                </a:rPr>
                <a:t>mokytojas</a:t>
              </a:r>
              <a:endParaRPr lang="en-US" sz="1800">
                <a:effectLst/>
              </a:endParaRPr>
            </a:p>
          </p:txBody>
        </p:sp>
        <p:sp>
          <p:nvSpPr>
            <p:cNvPr id="237614" name="Text Box 46"/>
            <p:cNvSpPr txBox="1">
              <a:spLocks noChangeArrowheads="1"/>
            </p:cNvSpPr>
            <p:nvPr/>
          </p:nvSpPr>
          <p:spPr bwMode="auto">
            <a:xfrm>
              <a:off x="9221" y="11576"/>
              <a:ext cx="1115" cy="51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p>
              <a:r>
                <a:rPr lang="lt-LT" sz="1800">
                  <a:effectLst/>
                </a:rPr>
                <a:t>mokinys</a:t>
              </a:r>
              <a:endParaRPr lang="en-US" sz="1800">
                <a:effectLst/>
              </a:endParaRPr>
            </a:p>
          </p:txBody>
        </p:sp>
      </p:grpSp>
      <p:grpSp>
        <p:nvGrpSpPr>
          <p:cNvPr id="237615" name="Group 47"/>
          <p:cNvGrpSpPr>
            <a:grpSpLocks/>
          </p:cNvGrpSpPr>
          <p:nvPr/>
        </p:nvGrpSpPr>
        <p:grpSpPr bwMode="auto">
          <a:xfrm>
            <a:off x="3276600" y="2420938"/>
            <a:ext cx="2303463" cy="1223962"/>
            <a:chOff x="2517" y="2024"/>
            <a:chExt cx="817" cy="499"/>
          </a:xfrm>
        </p:grpSpPr>
        <p:sp>
          <p:nvSpPr>
            <p:cNvPr id="237616" name="Line 48"/>
            <p:cNvSpPr>
              <a:spLocks noChangeShapeType="1"/>
            </p:cNvSpPr>
            <p:nvPr/>
          </p:nvSpPr>
          <p:spPr bwMode="auto">
            <a:xfrm>
              <a:off x="2517" y="2024"/>
              <a:ext cx="817" cy="499"/>
            </a:xfrm>
            <a:prstGeom prst="line">
              <a:avLst/>
            </a:prstGeom>
            <a:noFill/>
            <a:ln w="38100" cmpd="dbl">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t-LT"/>
            </a:p>
          </p:txBody>
        </p:sp>
        <p:sp>
          <p:nvSpPr>
            <p:cNvPr id="237617" name="Line 49"/>
            <p:cNvSpPr>
              <a:spLocks noChangeShapeType="1"/>
            </p:cNvSpPr>
            <p:nvPr/>
          </p:nvSpPr>
          <p:spPr bwMode="auto">
            <a:xfrm flipH="1">
              <a:off x="2517" y="2024"/>
              <a:ext cx="771" cy="499"/>
            </a:xfrm>
            <a:prstGeom prst="line">
              <a:avLst/>
            </a:prstGeom>
            <a:noFill/>
            <a:ln w="38100" cmpd="dbl">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t-LT"/>
            </a:p>
          </p:txBody>
        </p:sp>
        <p:sp>
          <p:nvSpPr>
            <p:cNvPr id="237618" name="Text Box 50"/>
            <p:cNvSpPr txBox="1">
              <a:spLocks noChangeArrowheads="1"/>
            </p:cNvSpPr>
            <p:nvPr/>
          </p:nvSpPr>
          <p:spPr bwMode="auto">
            <a:xfrm>
              <a:off x="2789" y="2205"/>
              <a:ext cx="272" cy="227"/>
            </a:xfrm>
            <a:prstGeom prst="rect">
              <a:avLst/>
            </a:prstGeom>
            <a:noFill/>
            <a:ln w="38100" cmpd="dbl">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a:effectLst/>
                </a:rPr>
                <a:t>?</a:t>
              </a:r>
            </a:p>
          </p:txBody>
        </p:sp>
        <p:sp>
          <p:nvSpPr>
            <p:cNvPr id="237619" name="Oval 51"/>
            <p:cNvSpPr>
              <a:spLocks noChangeArrowheads="1"/>
            </p:cNvSpPr>
            <p:nvPr/>
          </p:nvSpPr>
          <p:spPr bwMode="auto">
            <a:xfrm>
              <a:off x="2653" y="2069"/>
              <a:ext cx="499" cy="409"/>
            </a:xfrm>
            <a:prstGeom prst="ellipse">
              <a:avLst/>
            </a:prstGeom>
            <a:gradFill rotWithShape="1">
              <a:gsLst>
                <a:gs pos="0">
                  <a:schemeClr val="folHlink"/>
                </a:gs>
                <a:gs pos="100000">
                  <a:schemeClr val="accent2"/>
                </a:gs>
              </a:gsLst>
              <a:lin ang="5400000" scaled="1"/>
            </a:gradFill>
            <a:ln w="38100" cmpd="dbl">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237620" name="Text Box 52"/>
            <p:cNvSpPr txBox="1">
              <a:spLocks noChangeArrowheads="1"/>
            </p:cNvSpPr>
            <p:nvPr/>
          </p:nvSpPr>
          <p:spPr bwMode="auto">
            <a:xfrm>
              <a:off x="2789" y="2160"/>
              <a:ext cx="226" cy="177"/>
            </a:xfrm>
            <a:prstGeom prst="rect">
              <a:avLst/>
            </a:prstGeom>
            <a:solidFill>
              <a:schemeClr val="bg1"/>
            </a:solidFill>
            <a:ln w="38100" cmpd="dbl">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FF0066"/>
                  </a:solidFill>
                  <a:effectLst/>
                </a:rPr>
                <a:t>???</a:t>
              </a:r>
            </a:p>
          </p:txBody>
        </p:sp>
      </p:gr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kaidrės numerio vietos rezervavimo ženklas 5"/>
          <p:cNvSpPr>
            <a:spLocks noGrp="1"/>
          </p:cNvSpPr>
          <p:nvPr>
            <p:ph type="sldNum" sz="quarter" idx="12"/>
          </p:nvPr>
        </p:nvSpPr>
        <p:spPr/>
        <p:txBody>
          <a:bodyPr/>
          <a:lstStyle/>
          <a:p>
            <a:fld id="{CEF6BFD7-97DF-4291-9904-0B971F991078}" type="slidenum">
              <a:rPr lang="en-US" altLang="en-US"/>
              <a:pPr/>
              <a:t>57</a:t>
            </a:fld>
            <a:endParaRPr lang="en-US" altLang="en-US"/>
          </a:p>
        </p:txBody>
      </p:sp>
      <p:sp>
        <p:nvSpPr>
          <p:cNvPr id="563202" name="Rectangle 2"/>
          <p:cNvSpPr>
            <a:spLocks noGrp="1" noChangeArrowheads="1"/>
          </p:cNvSpPr>
          <p:nvPr>
            <p:ph type="title"/>
          </p:nvPr>
        </p:nvSpPr>
        <p:spPr/>
        <p:txBody>
          <a:bodyPr/>
          <a:lstStyle/>
          <a:p>
            <a:pPr algn="ctr"/>
            <a:r>
              <a:rPr lang="lt-LT" sz="3200">
                <a:latin typeface="Times New Roman" pitchFamily="18" charset="0"/>
              </a:rPr>
              <a:t>Mokymo stiliai pagal Grašė: ekspertas </a:t>
            </a:r>
          </a:p>
        </p:txBody>
      </p:sp>
      <p:sp>
        <p:nvSpPr>
          <p:cNvPr id="563203" name="Rectangle 3"/>
          <p:cNvSpPr>
            <a:spLocks noGrp="1" noChangeArrowheads="1"/>
          </p:cNvSpPr>
          <p:nvPr>
            <p:ph type="body" idx="1"/>
          </p:nvPr>
        </p:nvSpPr>
        <p:spPr/>
        <p:txBody>
          <a:bodyPr/>
          <a:lstStyle/>
          <a:p>
            <a:r>
              <a:rPr lang="lt-LT" sz="2400" u="sng">
                <a:latin typeface="Times New Roman" pitchFamily="18" charset="0"/>
              </a:rPr>
              <a:t>Mokytojas – visažinis</a:t>
            </a:r>
            <a:r>
              <a:rPr lang="lt-LT" sz="2400">
                <a:latin typeface="Times New Roman" pitchFamily="18" charset="0"/>
              </a:rPr>
              <a:t>. Pats nusprendžia, ko ir kaip mokys. Aiškina, detaliai užrašo lentoje, skiria pratimus, kuriuos mokiniai atlikdami turi pritaikyti tai, ką girdėjo, užsirašė. Mokytojas tikrina, pataiso bei įvertina.</a:t>
            </a:r>
          </a:p>
          <a:p>
            <a:r>
              <a:rPr lang="lt-LT" sz="2400" u="sng">
                <a:latin typeface="Times New Roman" pitchFamily="18" charset="0"/>
              </a:rPr>
              <a:t>Stiliaus privalumai</a:t>
            </a:r>
            <a:r>
              <a:rPr lang="lt-LT" sz="2400">
                <a:latin typeface="Times New Roman" pitchFamily="18" charset="0"/>
              </a:rPr>
              <a:t>: mokytojo puikios žinios, informuotumas, darbo įgūdžiai.</a:t>
            </a:r>
          </a:p>
          <a:p>
            <a:r>
              <a:rPr lang="lt-LT" sz="2400" u="sng">
                <a:latin typeface="Times New Roman" pitchFamily="18" charset="0"/>
              </a:rPr>
              <a:t>Trūkumai</a:t>
            </a:r>
            <a:r>
              <a:rPr lang="lt-LT" sz="2400">
                <a:latin typeface="Times New Roman" pitchFamily="18" charset="0"/>
              </a:rPr>
              <a:t>: piktnaudžiauja žinių gausa, tai gali skatinti mokinių nerimą, baimę, nepasitikėjimą.</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kaidrės numerio vietos rezervavimo ženklas 5"/>
          <p:cNvSpPr>
            <a:spLocks noGrp="1"/>
          </p:cNvSpPr>
          <p:nvPr>
            <p:ph type="sldNum" sz="quarter" idx="12"/>
          </p:nvPr>
        </p:nvSpPr>
        <p:spPr/>
        <p:txBody>
          <a:bodyPr/>
          <a:lstStyle/>
          <a:p>
            <a:fld id="{C2CEA7F5-7260-494A-BB9A-B48023127D70}" type="slidenum">
              <a:rPr lang="en-US" altLang="en-US"/>
              <a:pPr/>
              <a:t>58</a:t>
            </a:fld>
            <a:endParaRPr lang="en-US" altLang="en-US"/>
          </a:p>
        </p:txBody>
      </p:sp>
      <p:sp>
        <p:nvSpPr>
          <p:cNvPr id="564226" name="Rectangle 2"/>
          <p:cNvSpPr>
            <a:spLocks noGrp="1" noChangeArrowheads="1"/>
          </p:cNvSpPr>
          <p:nvPr>
            <p:ph type="title"/>
          </p:nvPr>
        </p:nvSpPr>
        <p:spPr/>
        <p:txBody>
          <a:bodyPr/>
          <a:lstStyle/>
          <a:p>
            <a:pPr algn="ctr"/>
            <a:r>
              <a:rPr lang="lt-LT" sz="3200">
                <a:latin typeface="Times New Roman" pitchFamily="18" charset="0"/>
              </a:rPr>
              <a:t>Mokymo stiliai pagal Grašė: formali valdžia </a:t>
            </a:r>
          </a:p>
        </p:txBody>
      </p:sp>
      <p:sp>
        <p:nvSpPr>
          <p:cNvPr id="564227" name="Rectangle 3"/>
          <p:cNvSpPr>
            <a:spLocks noGrp="1" noChangeArrowheads="1"/>
          </p:cNvSpPr>
          <p:nvPr>
            <p:ph type="body" idx="1"/>
          </p:nvPr>
        </p:nvSpPr>
        <p:spPr/>
        <p:txBody>
          <a:bodyPr/>
          <a:lstStyle/>
          <a:p>
            <a:r>
              <a:rPr lang="lt-LT" sz="2400" u="sng">
                <a:latin typeface="Times New Roman" pitchFamily="18" charset="0"/>
              </a:rPr>
              <a:t>Mokytojas griežtas</a:t>
            </a:r>
            <a:r>
              <a:rPr lang="lt-LT" sz="2400">
                <a:latin typeface="Times New Roman" pitchFamily="18" charset="0"/>
              </a:rPr>
              <a:t>, reikalauja pagarbos, smulkmeniškai kuria mokinių mokymosi taisykles, tiksliai nurodo, ką, kada ir kaip mokinys turi daryti. Rūpestingai kontroliuoja.</a:t>
            </a:r>
          </a:p>
          <a:p>
            <a:r>
              <a:rPr lang="lt-LT" sz="2400" u="sng">
                <a:latin typeface="Times New Roman" pitchFamily="18" charset="0"/>
              </a:rPr>
              <a:t>Stiliaus privalumai</a:t>
            </a:r>
            <a:r>
              <a:rPr lang="lt-LT" sz="2400">
                <a:latin typeface="Times New Roman" pitchFamily="18" charset="0"/>
              </a:rPr>
              <a:t>: mokiniai žino, ko iš jų tikimasi.</a:t>
            </a:r>
          </a:p>
          <a:p>
            <a:r>
              <a:rPr lang="lt-LT" sz="2400" u="sng">
                <a:latin typeface="Times New Roman" pitchFamily="18" charset="0"/>
              </a:rPr>
              <a:t>Trūkumai</a:t>
            </a:r>
            <a:r>
              <a:rPr lang="lt-LT" sz="2400">
                <a:latin typeface="Times New Roman" pitchFamily="18" charset="0"/>
              </a:rPr>
              <a:t>: neatsižvelgiama į asmenybės ypatumus, poreikius, neugdomas kritinis mąstymas.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kaidrės numerio vietos rezervavimo ženklas 5"/>
          <p:cNvSpPr>
            <a:spLocks noGrp="1"/>
          </p:cNvSpPr>
          <p:nvPr>
            <p:ph type="sldNum" sz="quarter" idx="12"/>
          </p:nvPr>
        </p:nvSpPr>
        <p:spPr/>
        <p:txBody>
          <a:bodyPr/>
          <a:lstStyle/>
          <a:p>
            <a:fld id="{10ED76B0-9B60-4B19-9A2A-3C3E99AC2F62}" type="slidenum">
              <a:rPr lang="en-US" altLang="en-US"/>
              <a:pPr/>
              <a:t>59</a:t>
            </a:fld>
            <a:endParaRPr lang="en-US" altLang="en-US"/>
          </a:p>
        </p:txBody>
      </p:sp>
      <p:sp>
        <p:nvSpPr>
          <p:cNvPr id="565250" name="Rectangle 2"/>
          <p:cNvSpPr>
            <a:spLocks noGrp="1" noChangeArrowheads="1"/>
          </p:cNvSpPr>
          <p:nvPr>
            <p:ph type="title"/>
          </p:nvPr>
        </p:nvSpPr>
        <p:spPr/>
        <p:txBody>
          <a:bodyPr/>
          <a:lstStyle/>
          <a:p>
            <a:pPr algn="ctr"/>
            <a:r>
              <a:rPr lang="lt-LT" sz="3200">
                <a:latin typeface="Times New Roman" pitchFamily="18" charset="0"/>
              </a:rPr>
              <a:t>Mokymo stiliai pagal Grašė: asmenybė </a:t>
            </a:r>
          </a:p>
        </p:txBody>
      </p:sp>
      <p:sp>
        <p:nvSpPr>
          <p:cNvPr id="565251" name="Rectangle 3"/>
          <p:cNvSpPr>
            <a:spLocks noGrp="1" noChangeArrowheads="1"/>
          </p:cNvSpPr>
          <p:nvPr>
            <p:ph type="body" idx="1"/>
          </p:nvPr>
        </p:nvSpPr>
        <p:spPr/>
        <p:txBody>
          <a:bodyPr/>
          <a:lstStyle/>
          <a:p>
            <a:r>
              <a:rPr lang="lt-LT" sz="2400" u="sng">
                <a:latin typeface="Times New Roman" pitchFamily="18" charset="0"/>
              </a:rPr>
              <a:t>Mokytojas – asmenybė</a:t>
            </a:r>
            <a:r>
              <a:rPr lang="lt-LT" sz="2400">
                <a:latin typeface="Times New Roman" pitchFamily="18" charset="0"/>
              </a:rPr>
              <a:t>. Moko moksleivius savais metodais, remiasi asmeniniu pavyzdžiu.</a:t>
            </a:r>
          </a:p>
          <a:p>
            <a:r>
              <a:rPr lang="lt-LT" sz="2400" u="sng">
                <a:latin typeface="Times New Roman" pitchFamily="18" charset="0"/>
              </a:rPr>
              <a:t>Stiliaus privalumai</a:t>
            </a:r>
            <a:r>
              <a:rPr lang="lt-LT" sz="2400">
                <a:latin typeface="Times New Roman" pitchFamily="18" charset="0"/>
              </a:rPr>
              <a:t>: mokiniams įdomu, jie susidomėję stebi ir bando perimti „asmenybės“ modelio bruožus, jo mokymosi ir bendravimo stilių.</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kaidrės numerio vietos rezervavimo ženklas 5"/>
          <p:cNvSpPr>
            <a:spLocks noGrp="1"/>
          </p:cNvSpPr>
          <p:nvPr>
            <p:ph type="sldNum" sz="quarter" idx="12"/>
          </p:nvPr>
        </p:nvSpPr>
        <p:spPr/>
        <p:txBody>
          <a:bodyPr/>
          <a:lstStyle/>
          <a:p>
            <a:fld id="{A30C6740-CE43-499A-A6A4-46BECCCA8B83}" type="slidenum">
              <a:rPr lang="en-US" altLang="en-US"/>
              <a:pPr/>
              <a:t>6</a:t>
            </a:fld>
            <a:endParaRPr lang="en-US" altLang="en-US"/>
          </a:p>
        </p:txBody>
      </p:sp>
      <p:sp>
        <p:nvSpPr>
          <p:cNvPr id="527362" name="Rectangle 2"/>
          <p:cNvSpPr>
            <a:spLocks noGrp="1" noChangeArrowheads="1"/>
          </p:cNvSpPr>
          <p:nvPr>
            <p:ph type="title"/>
          </p:nvPr>
        </p:nvSpPr>
        <p:spPr/>
        <p:txBody>
          <a:bodyPr/>
          <a:lstStyle/>
          <a:p>
            <a:pPr algn="ctr"/>
            <a:r>
              <a:rPr lang="lt-LT" sz="2800" b="1">
                <a:latin typeface="Times New Roman" pitchFamily="18" charset="0"/>
              </a:rPr>
              <a:t>PLANUOJAME PAMOKĄ?</a:t>
            </a:r>
          </a:p>
        </p:txBody>
      </p:sp>
      <p:sp>
        <p:nvSpPr>
          <p:cNvPr id="527363" name="Rectangle 3"/>
          <p:cNvSpPr>
            <a:spLocks noGrp="1" noChangeArrowheads="1"/>
          </p:cNvSpPr>
          <p:nvPr>
            <p:ph type="body" idx="1"/>
          </p:nvPr>
        </p:nvSpPr>
        <p:spPr/>
        <p:txBody>
          <a:bodyPr/>
          <a:lstStyle/>
          <a:p>
            <a:r>
              <a:rPr lang="lt-LT" sz="2800">
                <a:latin typeface="Times New Roman" pitchFamily="18" charset="0"/>
              </a:rPr>
              <a:t>Ką mokiniai privalo žinoti?</a:t>
            </a:r>
          </a:p>
          <a:p>
            <a:r>
              <a:rPr lang="lt-LT" sz="2800">
                <a:latin typeface="Times New Roman" pitchFamily="18" charset="0"/>
              </a:rPr>
              <a:t>Ką mokiniai privalo suprasti?</a:t>
            </a:r>
          </a:p>
          <a:p>
            <a:r>
              <a:rPr lang="lt-LT" sz="2800">
                <a:latin typeface="Times New Roman" pitchFamily="18" charset="0"/>
              </a:rPr>
              <a:t>Ko mokiniai privalo išmokti?</a:t>
            </a:r>
          </a:p>
          <a:p>
            <a:r>
              <a:rPr lang="lt-LT" sz="2800">
                <a:latin typeface="Times New Roman" pitchFamily="18" charset="0"/>
              </a:rPr>
              <a:t>Kokie įgūdžiai turi būti lavinami?</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kaidrės numerio vietos rezervavimo ženklas 5"/>
          <p:cNvSpPr>
            <a:spLocks noGrp="1"/>
          </p:cNvSpPr>
          <p:nvPr>
            <p:ph type="sldNum" sz="quarter" idx="12"/>
          </p:nvPr>
        </p:nvSpPr>
        <p:spPr/>
        <p:txBody>
          <a:bodyPr/>
          <a:lstStyle/>
          <a:p>
            <a:fld id="{75546110-3CB8-40B5-9A64-0BF71579B77A}" type="slidenum">
              <a:rPr lang="en-US" altLang="en-US"/>
              <a:pPr/>
              <a:t>60</a:t>
            </a:fld>
            <a:endParaRPr lang="en-US" altLang="en-US"/>
          </a:p>
        </p:txBody>
      </p:sp>
      <p:sp>
        <p:nvSpPr>
          <p:cNvPr id="566274" name="Rectangle 2"/>
          <p:cNvSpPr>
            <a:spLocks noGrp="1" noChangeArrowheads="1"/>
          </p:cNvSpPr>
          <p:nvPr>
            <p:ph type="title"/>
          </p:nvPr>
        </p:nvSpPr>
        <p:spPr/>
        <p:txBody>
          <a:bodyPr/>
          <a:lstStyle/>
          <a:p>
            <a:pPr algn="ctr"/>
            <a:r>
              <a:rPr lang="lt-LT" sz="3200">
                <a:latin typeface="Times New Roman" pitchFamily="18" charset="0"/>
              </a:rPr>
              <a:t>Mokymo stiliai pagal Grašė: pagalbininkas </a:t>
            </a:r>
          </a:p>
        </p:txBody>
      </p:sp>
      <p:sp>
        <p:nvSpPr>
          <p:cNvPr id="566275" name="Rectangle 3"/>
          <p:cNvSpPr>
            <a:spLocks noGrp="1" noChangeArrowheads="1"/>
          </p:cNvSpPr>
          <p:nvPr>
            <p:ph type="body" idx="1"/>
          </p:nvPr>
        </p:nvSpPr>
        <p:spPr/>
        <p:txBody>
          <a:bodyPr/>
          <a:lstStyle/>
          <a:p>
            <a:pPr>
              <a:lnSpc>
                <a:spcPct val="90000"/>
              </a:lnSpc>
            </a:pPr>
            <a:r>
              <a:rPr lang="lt-LT" sz="2400" u="sng">
                <a:latin typeface="Times New Roman" pitchFamily="18" charset="0"/>
              </a:rPr>
              <a:t>Mokytojas – patarėjas</a:t>
            </a:r>
            <a:r>
              <a:rPr lang="lt-LT" sz="2400">
                <a:latin typeface="Times New Roman" pitchFamily="18" charset="0"/>
              </a:rPr>
              <a:t>. Didžiulį dėmesį skiria bendravimui su mokiniais, sumaniai vadovauja, nukreipia, skatina mokinius nustatyti savus įsivertinimo kriterijus.</a:t>
            </a:r>
          </a:p>
          <a:p>
            <a:pPr>
              <a:lnSpc>
                <a:spcPct val="90000"/>
              </a:lnSpc>
            </a:pPr>
            <a:r>
              <a:rPr lang="lt-LT" sz="2400" u="sng">
                <a:latin typeface="Times New Roman" pitchFamily="18" charset="0"/>
              </a:rPr>
              <a:t>Stiliaus privalumai</a:t>
            </a:r>
            <a:r>
              <a:rPr lang="lt-LT" sz="2400">
                <a:latin typeface="Times New Roman" pitchFamily="18" charset="0"/>
              </a:rPr>
              <a:t>: labai palankus mokinių savarankiško mokymosi ir bendradarbiavimo gebėjimų ugdymui.</a:t>
            </a:r>
          </a:p>
          <a:p>
            <a:pPr>
              <a:lnSpc>
                <a:spcPct val="90000"/>
              </a:lnSpc>
            </a:pPr>
            <a:r>
              <a:rPr lang="lt-LT" sz="2400" u="sng">
                <a:latin typeface="Times New Roman" pitchFamily="18" charset="0"/>
              </a:rPr>
              <a:t>Trūkumai</a:t>
            </a:r>
            <a:r>
              <a:rPr lang="lt-LT" sz="2400">
                <a:latin typeface="Times New Roman" pitchFamily="18" charset="0"/>
              </a:rPr>
              <a:t>: reikia daug laiko; kartais mokytojas per daug draugiškas, išryškėja kontrolės stoka.</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kaidrės numerio vietos rezervavimo ženklas 5"/>
          <p:cNvSpPr>
            <a:spLocks noGrp="1"/>
          </p:cNvSpPr>
          <p:nvPr>
            <p:ph type="sldNum" sz="quarter" idx="12"/>
          </p:nvPr>
        </p:nvSpPr>
        <p:spPr/>
        <p:txBody>
          <a:bodyPr/>
          <a:lstStyle/>
          <a:p>
            <a:fld id="{D30D044D-BC25-4FA6-A775-89F09FAD3067}" type="slidenum">
              <a:rPr lang="en-US" altLang="en-US"/>
              <a:pPr/>
              <a:t>61</a:t>
            </a:fld>
            <a:endParaRPr lang="en-US" altLang="en-US"/>
          </a:p>
        </p:txBody>
      </p:sp>
      <p:sp>
        <p:nvSpPr>
          <p:cNvPr id="567298" name="Rectangle 2"/>
          <p:cNvSpPr>
            <a:spLocks noGrp="1" noChangeArrowheads="1"/>
          </p:cNvSpPr>
          <p:nvPr>
            <p:ph type="title"/>
          </p:nvPr>
        </p:nvSpPr>
        <p:spPr/>
        <p:txBody>
          <a:bodyPr/>
          <a:lstStyle/>
          <a:p>
            <a:pPr algn="ctr"/>
            <a:r>
              <a:rPr lang="lt-LT" sz="3200">
                <a:latin typeface="Times New Roman" pitchFamily="18" charset="0"/>
              </a:rPr>
              <a:t>Mokymo stiliai pagal Grašė: įgaliotasis </a:t>
            </a:r>
          </a:p>
        </p:txBody>
      </p:sp>
      <p:sp>
        <p:nvSpPr>
          <p:cNvPr id="567299" name="Rectangle 3"/>
          <p:cNvSpPr>
            <a:spLocks noGrp="1" noChangeArrowheads="1"/>
          </p:cNvSpPr>
          <p:nvPr>
            <p:ph type="body" idx="1"/>
          </p:nvPr>
        </p:nvSpPr>
        <p:spPr/>
        <p:txBody>
          <a:bodyPr/>
          <a:lstStyle/>
          <a:p>
            <a:r>
              <a:rPr lang="lt-LT" sz="2400" u="sng">
                <a:latin typeface="Times New Roman" pitchFamily="18" charset="0"/>
              </a:rPr>
              <a:t>Mokytojas – nurodinėtojas</a:t>
            </a:r>
            <a:r>
              <a:rPr lang="lt-LT" sz="2400">
                <a:latin typeface="Times New Roman" pitchFamily="18" charset="0"/>
              </a:rPr>
              <a:t>. Skatina mokinių savarankišką ir projektinį darbą.</a:t>
            </a:r>
          </a:p>
          <a:p>
            <a:r>
              <a:rPr lang="lt-LT" sz="2400" u="sng">
                <a:latin typeface="Times New Roman" pitchFamily="18" charset="0"/>
              </a:rPr>
              <a:t>Stiliaus privalumai</a:t>
            </a:r>
            <a:r>
              <a:rPr lang="lt-LT" sz="2400">
                <a:latin typeface="Times New Roman" pitchFamily="18" charset="0"/>
              </a:rPr>
              <a:t>: labai palankus mokinių nepriklausomai raidai.</a:t>
            </a:r>
          </a:p>
          <a:p>
            <a:r>
              <a:rPr lang="lt-LT" sz="2400" u="sng">
                <a:latin typeface="Times New Roman" pitchFamily="18" charset="0"/>
              </a:rPr>
              <a:t>Trūkumai</a:t>
            </a:r>
            <a:r>
              <a:rPr lang="lt-LT" sz="2400">
                <a:latin typeface="Times New Roman" pitchFamily="18" charset="0"/>
              </a:rPr>
              <a:t>: ne visada atsižvelgiama į mokinio pasirengimą dirbti savarankiškai, šis gali nežinoti, ką daryti su jam suteikta laisve.</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kaidrės numerio vietos rezervavimo ženklas 5"/>
          <p:cNvSpPr>
            <a:spLocks noGrp="1"/>
          </p:cNvSpPr>
          <p:nvPr>
            <p:ph type="sldNum" sz="quarter" idx="12"/>
          </p:nvPr>
        </p:nvSpPr>
        <p:spPr/>
        <p:txBody>
          <a:bodyPr/>
          <a:lstStyle/>
          <a:p>
            <a:fld id="{E05E8441-C776-4259-BF8B-AF49AAD78618}" type="slidenum">
              <a:rPr lang="en-US" altLang="en-US"/>
              <a:pPr/>
              <a:t>62</a:t>
            </a:fld>
            <a:endParaRPr lang="en-US" altLang="en-US"/>
          </a:p>
        </p:txBody>
      </p:sp>
      <p:sp>
        <p:nvSpPr>
          <p:cNvPr id="238594" name="Rectangle 2"/>
          <p:cNvSpPr>
            <a:spLocks noGrp="1" noChangeArrowheads="1"/>
          </p:cNvSpPr>
          <p:nvPr>
            <p:ph type="title"/>
          </p:nvPr>
        </p:nvSpPr>
        <p:spPr/>
        <p:txBody>
          <a:bodyPr/>
          <a:lstStyle/>
          <a:p>
            <a:pPr algn="ctr"/>
            <a:r>
              <a:rPr lang="lt-LT" sz="2400" b="1">
                <a:latin typeface="Times New Roman" pitchFamily="18" charset="0"/>
              </a:rPr>
              <a:t> </a:t>
            </a:r>
            <a:r>
              <a:rPr lang="lt-LT" sz="2400" b="1" u="sng">
                <a:latin typeface="Times New Roman" pitchFamily="18" charset="0"/>
              </a:rPr>
              <a:t>Mokymosi stilius</a:t>
            </a:r>
            <a:r>
              <a:rPr lang="lt-LT" sz="2400" b="1">
                <a:latin typeface="Times New Roman" pitchFamily="18" charset="0"/>
              </a:rPr>
              <a:t> – kiekvienam mokiniui būdinga charakteristika. </a:t>
            </a:r>
            <a:endParaRPr lang="en-US" sz="2400" b="1">
              <a:latin typeface="Times New Roman" pitchFamily="18" charset="0"/>
            </a:endParaRPr>
          </a:p>
        </p:txBody>
      </p:sp>
      <p:sp>
        <p:nvSpPr>
          <p:cNvPr id="238595" name="Rectangle 3"/>
          <p:cNvSpPr>
            <a:spLocks noGrp="1" noChangeArrowheads="1"/>
          </p:cNvSpPr>
          <p:nvPr>
            <p:ph type="body" idx="1"/>
          </p:nvPr>
        </p:nvSpPr>
        <p:spPr>
          <a:xfrm>
            <a:off x="457200" y="1828800"/>
            <a:ext cx="8229600" cy="4552950"/>
          </a:xfrm>
        </p:spPr>
        <p:txBody>
          <a:bodyPr/>
          <a:lstStyle/>
          <a:p>
            <a:pPr>
              <a:lnSpc>
                <a:spcPct val="80000"/>
              </a:lnSpc>
              <a:buFont typeface="Wingdings" pitchFamily="2" charset="2"/>
              <a:buNone/>
            </a:pPr>
            <a:r>
              <a:rPr lang="en-US" sz="2400">
                <a:latin typeface="Times New Roman" pitchFamily="18" charset="0"/>
              </a:rPr>
              <a:t>	</a:t>
            </a:r>
            <a:r>
              <a:rPr lang="lt-LT" sz="2400">
                <a:latin typeface="Times New Roman" pitchFamily="18" charset="0"/>
              </a:rPr>
              <a:t>Remiantis Renzuliu ir Smitu (1978), mokymosi stilių galima nusakyti:</a:t>
            </a:r>
          </a:p>
          <a:p>
            <a:pPr>
              <a:lnSpc>
                <a:spcPct val="80000"/>
              </a:lnSpc>
            </a:pPr>
            <a:r>
              <a:rPr lang="lt-LT" sz="2400">
                <a:latin typeface="Times New Roman" pitchFamily="18" charset="0"/>
              </a:rPr>
              <a:t>biologinio ritmo pasireiškimu („vieversys“ ar ,,pelėda“);</a:t>
            </a:r>
          </a:p>
          <a:p>
            <a:pPr>
              <a:lnSpc>
                <a:spcPct val="80000"/>
              </a:lnSpc>
            </a:pPr>
            <a:r>
              <a:rPr lang="lt-LT" sz="2400">
                <a:latin typeface="Times New Roman" pitchFamily="18" charset="0"/>
              </a:rPr>
              <a:t>dėmesio pastovumu (pastovus ar nepastovus);</a:t>
            </a:r>
          </a:p>
          <a:p>
            <a:pPr>
              <a:lnSpc>
                <a:spcPct val="80000"/>
              </a:lnSpc>
            </a:pPr>
            <a:r>
              <a:rPr lang="lt-LT" sz="2400">
                <a:latin typeface="Times New Roman" pitchFamily="18" charset="0"/>
              </a:rPr>
              <a:t>asmenybės savybėmis (pavyzdžiui, savarankiškumas, nepriklausomybė ir kt.);</a:t>
            </a:r>
          </a:p>
          <a:p>
            <a:pPr>
              <a:lnSpc>
                <a:spcPct val="80000"/>
              </a:lnSpc>
            </a:pPr>
            <a:r>
              <a:rPr lang="lt-LT" sz="2400">
                <a:latin typeface="Times New Roman" pitchFamily="18" charset="0"/>
              </a:rPr>
              <a:t>suvokimo stipriosiomis pusėmis (,,regimasis“ ar ,,girdimasis“);</a:t>
            </a:r>
          </a:p>
          <a:p>
            <a:pPr>
              <a:lnSpc>
                <a:spcPct val="80000"/>
              </a:lnSpc>
            </a:pPr>
            <a:r>
              <a:rPr lang="lt-LT" sz="2400">
                <a:latin typeface="Times New Roman" pitchFamily="18" charset="0"/>
              </a:rPr>
              <a:t>socialiniais prioritetais (mokymusi didelėse ar mažose grupėse).</a:t>
            </a:r>
            <a:endParaRPr lang="en-US" sz="2400">
              <a:latin typeface="Times New Roman" pitchFamily="18" charset="0"/>
            </a:endParaRP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kaidrės numerio vietos rezervavimo ženklas 5"/>
          <p:cNvSpPr>
            <a:spLocks noGrp="1"/>
          </p:cNvSpPr>
          <p:nvPr>
            <p:ph type="sldNum" sz="quarter" idx="12"/>
          </p:nvPr>
        </p:nvSpPr>
        <p:spPr/>
        <p:txBody>
          <a:bodyPr/>
          <a:lstStyle/>
          <a:p>
            <a:fld id="{2BDDD53B-2D79-40C3-AD20-ADD8A7C61043}" type="slidenum">
              <a:rPr lang="en-US" altLang="en-US"/>
              <a:pPr/>
              <a:t>63</a:t>
            </a:fld>
            <a:endParaRPr lang="en-US" altLang="en-US"/>
          </a:p>
        </p:txBody>
      </p:sp>
      <p:sp>
        <p:nvSpPr>
          <p:cNvPr id="239618" name="Rectangle 2"/>
          <p:cNvSpPr>
            <a:spLocks noGrp="1" noChangeArrowheads="1"/>
          </p:cNvSpPr>
          <p:nvPr>
            <p:ph type="body" idx="1"/>
          </p:nvPr>
        </p:nvSpPr>
        <p:spPr/>
        <p:txBody>
          <a:bodyPr/>
          <a:lstStyle/>
          <a:p>
            <a:pPr>
              <a:lnSpc>
                <a:spcPct val="90000"/>
              </a:lnSpc>
              <a:buFont typeface="Wingdings" pitchFamily="2" charset="2"/>
              <a:buNone/>
            </a:pPr>
            <a:r>
              <a:rPr lang="en-US" sz="2400">
                <a:latin typeface="Times New Roman" pitchFamily="18" charset="0"/>
              </a:rPr>
              <a:t>	</a:t>
            </a:r>
            <a:r>
              <a:rPr lang="lt-LT" sz="2400">
                <a:latin typeface="Times New Roman" pitchFamily="18" charset="0"/>
              </a:rPr>
              <a:t>Pagal Kolb (1984) empirinio mokymosi ciklą, tam, kad besimokantysis būtų aktyvus, jam reikia keturių skirtingų, bet tarpusavyje glaudžiai susijusių gebėjimų:</a:t>
            </a:r>
          </a:p>
          <a:p>
            <a:pPr>
              <a:lnSpc>
                <a:spcPct val="90000"/>
              </a:lnSpc>
            </a:pPr>
            <a:r>
              <a:rPr lang="lt-LT" sz="2400">
                <a:latin typeface="Times New Roman" pitchFamily="18" charset="0"/>
              </a:rPr>
              <a:t>aktyviai veikti (patirtis);</a:t>
            </a:r>
          </a:p>
          <a:p>
            <a:pPr>
              <a:lnSpc>
                <a:spcPct val="90000"/>
              </a:lnSpc>
            </a:pPr>
            <a:r>
              <a:rPr lang="lt-LT" sz="2400">
                <a:latin typeface="Times New Roman" pitchFamily="18" charset="0"/>
              </a:rPr>
              <a:t>stebėti ir mąstyti (mąstymas);</a:t>
            </a:r>
          </a:p>
          <a:p>
            <a:pPr>
              <a:lnSpc>
                <a:spcPct val="90000"/>
              </a:lnSpc>
            </a:pPr>
            <a:r>
              <a:rPr lang="lt-LT" sz="2400">
                <a:latin typeface="Times New Roman" pitchFamily="18" charset="0"/>
              </a:rPr>
              <a:t>formuoti sąvokas ir apibendrinimus;</a:t>
            </a:r>
          </a:p>
          <a:p>
            <a:pPr>
              <a:lnSpc>
                <a:spcPct val="90000"/>
              </a:lnSpc>
            </a:pPr>
            <a:r>
              <a:rPr lang="lt-LT" sz="2400">
                <a:latin typeface="Times New Roman" pitchFamily="18" charset="0"/>
              </a:rPr>
              <a:t>išbandyti sąvokas ir koncepcijas naujose situacijose (išbandymas). </a:t>
            </a:r>
            <a:endParaRPr lang="en-US" sz="2400">
              <a:latin typeface="Times New Roman" pitchFamily="18" charset="0"/>
            </a:endParaRP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kaidrės numerio vietos rezervavimo ženklas 3"/>
          <p:cNvSpPr>
            <a:spLocks noGrp="1"/>
          </p:cNvSpPr>
          <p:nvPr>
            <p:ph type="sldNum" sz="quarter" idx="12"/>
          </p:nvPr>
        </p:nvSpPr>
        <p:spPr/>
        <p:txBody>
          <a:bodyPr/>
          <a:lstStyle/>
          <a:p>
            <a:fld id="{ABB22D27-488E-4925-8021-3DE4AB3C9628}" type="slidenum">
              <a:rPr lang="en-US" altLang="en-US"/>
              <a:pPr/>
              <a:t>64</a:t>
            </a:fld>
            <a:endParaRPr lang="en-US" altLang="en-US"/>
          </a:p>
        </p:txBody>
      </p:sp>
      <p:grpSp>
        <p:nvGrpSpPr>
          <p:cNvPr id="245762" name="Group 2"/>
          <p:cNvGrpSpPr>
            <a:grpSpLocks/>
          </p:cNvGrpSpPr>
          <p:nvPr/>
        </p:nvGrpSpPr>
        <p:grpSpPr bwMode="auto">
          <a:xfrm>
            <a:off x="827088" y="0"/>
            <a:ext cx="7705725" cy="6858000"/>
            <a:chOff x="3060" y="8820"/>
            <a:chExt cx="6120" cy="4680"/>
          </a:xfrm>
        </p:grpSpPr>
        <p:grpSp>
          <p:nvGrpSpPr>
            <p:cNvPr id="245763" name="Group 3"/>
            <p:cNvGrpSpPr>
              <a:grpSpLocks/>
            </p:cNvGrpSpPr>
            <p:nvPr/>
          </p:nvGrpSpPr>
          <p:grpSpPr bwMode="auto">
            <a:xfrm>
              <a:off x="3060" y="8820"/>
              <a:ext cx="6120" cy="4680"/>
              <a:chOff x="6837" y="4517"/>
              <a:chExt cx="4344" cy="4344"/>
            </a:xfrm>
          </p:grpSpPr>
          <p:sp>
            <p:nvSpPr>
              <p:cNvPr id="245764" name="Oval 4"/>
              <p:cNvSpPr>
                <a:spLocks noChangeArrowheads="1"/>
              </p:cNvSpPr>
              <p:nvPr/>
            </p:nvSpPr>
            <p:spPr bwMode="auto">
              <a:xfrm>
                <a:off x="6837" y="4517"/>
                <a:ext cx="4344" cy="4344"/>
              </a:xfrm>
              <a:prstGeom prst="ellipse">
                <a:avLst/>
              </a:prstGeom>
              <a:gradFill rotWithShape="1">
                <a:gsLst>
                  <a:gs pos="0">
                    <a:schemeClr val="bg1"/>
                  </a:gs>
                  <a:gs pos="100000">
                    <a:schemeClr val="folHlink"/>
                  </a:gs>
                </a:gsLst>
                <a:path path="shape">
                  <a:fillToRect l="50000" t="50000" r="50000" b="50000"/>
                </a:path>
              </a:gradFill>
              <a:ln w="9525">
                <a:solidFill>
                  <a:srgbClr val="000000"/>
                </a:solidFill>
                <a:round/>
                <a:headEnd/>
                <a:tailEnd/>
              </a:ln>
            </p:spPr>
            <p:txBody>
              <a:bodyPr/>
              <a:lstStyle/>
              <a:p>
                <a:pPr eaLnBrk="0" hangingPunct="0"/>
                <a:endParaRPr lang="lt-LT" sz="2400">
                  <a:effectLst/>
                </a:endParaRPr>
              </a:p>
            </p:txBody>
          </p:sp>
          <p:sp>
            <p:nvSpPr>
              <p:cNvPr id="245765" name="Line 5"/>
              <p:cNvSpPr>
                <a:spLocks noChangeShapeType="1"/>
              </p:cNvSpPr>
              <p:nvPr/>
            </p:nvSpPr>
            <p:spPr bwMode="auto">
              <a:xfrm>
                <a:off x="9009" y="4517"/>
                <a:ext cx="0" cy="434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lt-LT"/>
              </a:p>
            </p:txBody>
          </p:sp>
          <p:sp>
            <p:nvSpPr>
              <p:cNvPr id="245766" name="Line 6"/>
              <p:cNvSpPr>
                <a:spLocks noChangeShapeType="1"/>
              </p:cNvSpPr>
              <p:nvPr/>
            </p:nvSpPr>
            <p:spPr bwMode="auto">
              <a:xfrm>
                <a:off x="6837" y="6689"/>
                <a:ext cx="434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lt-LT"/>
              </a:p>
            </p:txBody>
          </p:sp>
        </p:grpSp>
        <p:sp>
          <p:nvSpPr>
            <p:cNvPr id="245767" name="Text Box 7"/>
            <p:cNvSpPr txBox="1">
              <a:spLocks noChangeArrowheads="1"/>
            </p:cNvSpPr>
            <p:nvPr/>
          </p:nvSpPr>
          <p:spPr bwMode="auto">
            <a:xfrm>
              <a:off x="3780" y="9720"/>
              <a:ext cx="1980" cy="126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lvl="1" algn="ctr" eaLnBrk="0" hangingPunct="0">
                <a:buFont typeface="Times New Roman" pitchFamily="18" charset="0"/>
                <a:buNone/>
              </a:pPr>
              <a:r>
                <a:rPr lang="lt-LT" b="1">
                  <a:effectLst/>
                </a:rPr>
                <a:t>1. Aktyvistas</a:t>
              </a:r>
              <a:r>
                <a:rPr lang="en-US" b="1">
                  <a:effectLst/>
                </a:rPr>
                <a:t>  </a:t>
              </a:r>
              <a:endParaRPr lang="en-US">
                <a:effectLst/>
              </a:endParaRPr>
            </a:p>
            <a:p>
              <a:pPr algn="ctr" eaLnBrk="0" hangingPunct="0"/>
              <a:r>
                <a:rPr lang="lt-LT">
                  <a:effectLst/>
                </a:rPr>
                <a:t>p</a:t>
              </a:r>
              <a:r>
                <a:rPr lang="en-US">
                  <a:effectLst/>
                </a:rPr>
                <a:t>risitaiko, žarsto idėjas</a:t>
              </a:r>
              <a:r>
                <a:rPr lang="lt-LT">
                  <a:effectLst/>
                </a:rPr>
                <a:t>.</a:t>
              </a:r>
              <a:endParaRPr lang="en-US">
                <a:effectLst/>
              </a:endParaRPr>
            </a:p>
            <a:p>
              <a:pPr algn="ctr" eaLnBrk="0" hangingPunct="0"/>
              <a:r>
                <a:rPr lang="en-US">
                  <a:effectLst/>
                </a:rPr>
                <a:t> ,,Kas būtų, jeigu ...?</a:t>
              </a:r>
            </a:p>
            <a:p>
              <a:pPr algn="ctr" eaLnBrk="0" hangingPunct="0"/>
              <a:endParaRPr lang="en-US">
                <a:effectLst/>
              </a:endParaRPr>
            </a:p>
          </p:txBody>
        </p:sp>
        <p:sp>
          <p:nvSpPr>
            <p:cNvPr id="245768" name="Text Box 8"/>
            <p:cNvSpPr txBox="1">
              <a:spLocks noChangeArrowheads="1"/>
            </p:cNvSpPr>
            <p:nvPr/>
          </p:nvSpPr>
          <p:spPr bwMode="auto">
            <a:xfrm>
              <a:off x="6480" y="11520"/>
              <a:ext cx="2160" cy="10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b="1">
                  <a:effectLst/>
                </a:rPr>
                <a:t>2. </a:t>
              </a:r>
              <a:r>
                <a:rPr lang="lt-LT" b="1">
                  <a:effectLst/>
                </a:rPr>
                <a:t>Teoretikas</a:t>
              </a:r>
              <a:endParaRPr lang="en-US" b="1">
                <a:effectLst/>
              </a:endParaRPr>
            </a:p>
            <a:p>
              <a:pPr eaLnBrk="0" hangingPunct="0"/>
              <a:r>
                <a:rPr lang="en-US">
                  <a:effectLst/>
                </a:rPr>
                <a:t>kuria teorijas</a:t>
              </a:r>
              <a:r>
                <a:rPr lang="lt-LT">
                  <a:effectLst/>
                </a:rPr>
                <a:t>.</a:t>
              </a:r>
              <a:endParaRPr lang="en-US">
                <a:effectLst/>
              </a:endParaRPr>
            </a:p>
            <a:p>
              <a:pPr eaLnBrk="0" hangingPunct="0"/>
              <a:r>
                <a:rPr lang="en-US">
                  <a:effectLst/>
                </a:rPr>
                <a:t>„Ką  reikia žinoti..?“</a:t>
              </a:r>
            </a:p>
          </p:txBody>
        </p:sp>
        <p:sp>
          <p:nvSpPr>
            <p:cNvPr id="245769" name="Text Box 9"/>
            <p:cNvSpPr txBox="1">
              <a:spLocks noChangeArrowheads="1"/>
            </p:cNvSpPr>
            <p:nvPr/>
          </p:nvSpPr>
          <p:spPr bwMode="auto">
            <a:xfrm>
              <a:off x="3780" y="11520"/>
              <a:ext cx="1980" cy="10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b="1">
                  <a:effectLst/>
                </a:rPr>
                <a:t>3. </a:t>
              </a:r>
              <a:r>
                <a:rPr lang="lt-LT" b="1">
                  <a:effectLst/>
                </a:rPr>
                <a:t>Pragmatikas</a:t>
              </a:r>
              <a:endParaRPr lang="en-US" b="1">
                <a:effectLst/>
              </a:endParaRPr>
            </a:p>
            <a:p>
              <a:pPr eaLnBrk="0" hangingPunct="0"/>
              <a:r>
                <a:rPr lang="en-US">
                  <a:effectLst/>
                </a:rPr>
                <a:t>taiko teorijas</a:t>
              </a:r>
              <a:r>
                <a:rPr lang="lt-LT">
                  <a:effectLst/>
                </a:rPr>
                <a:t>.</a:t>
              </a:r>
              <a:r>
                <a:rPr lang="en-US">
                  <a:effectLst/>
                </a:rPr>
                <a:t>        </a:t>
              </a:r>
            </a:p>
            <a:p>
              <a:pPr eaLnBrk="0" hangingPunct="0"/>
              <a:r>
                <a:rPr lang="en-US">
                  <a:effectLst/>
                </a:rPr>
                <a:t>,,Kaip...?“</a:t>
              </a:r>
            </a:p>
          </p:txBody>
        </p:sp>
        <p:sp>
          <p:nvSpPr>
            <p:cNvPr id="245770" name="Text Box 10"/>
            <p:cNvSpPr txBox="1">
              <a:spLocks noChangeArrowheads="1"/>
            </p:cNvSpPr>
            <p:nvPr/>
          </p:nvSpPr>
          <p:spPr bwMode="auto">
            <a:xfrm>
              <a:off x="6480" y="9720"/>
              <a:ext cx="2214" cy="126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p>
              <a:pPr lvl="1" algn="just" eaLnBrk="0" hangingPunct="0"/>
              <a:r>
                <a:rPr lang="en-US" b="1">
                  <a:effectLst/>
                </a:rPr>
                <a:t>4. </a:t>
              </a:r>
              <a:r>
                <a:rPr lang="lt-LT" b="1">
                  <a:effectLst/>
                </a:rPr>
                <a:t>Mąstytojas </a:t>
              </a:r>
            </a:p>
            <a:p>
              <a:pPr lvl="1" algn="just" eaLnBrk="0" hangingPunct="0"/>
              <a:r>
                <a:rPr lang="lt-LT" b="1">
                  <a:effectLst/>
                </a:rPr>
                <a:t>(atspindėtojas)</a:t>
              </a:r>
              <a:endParaRPr lang="en-US">
                <a:effectLst/>
              </a:endParaRPr>
            </a:p>
            <a:p>
              <a:pPr lvl="1" algn="just" eaLnBrk="0" hangingPunct="0"/>
              <a:r>
                <a:rPr lang="en-US">
                  <a:effectLst/>
                </a:rPr>
                <a:t>generuoja idėjas</a:t>
              </a:r>
              <a:r>
                <a:rPr lang="lt-LT">
                  <a:effectLst/>
                </a:rPr>
                <a:t>.</a:t>
              </a:r>
              <a:endParaRPr lang="en-US">
                <a:effectLst/>
              </a:endParaRPr>
            </a:p>
            <a:p>
              <a:pPr lvl="1" algn="just" eaLnBrk="0" hangingPunct="0"/>
              <a:r>
                <a:rPr lang="en-US">
                  <a:effectLst/>
                </a:rPr>
                <a:t>,,Kodėl..?“</a:t>
              </a:r>
            </a:p>
            <a:p>
              <a:pPr lvl="1" algn="just" eaLnBrk="0" hangingPunct="0"/>
              <a:r>
                <a:rPr lang="en-US" b="1">
                  <a:effectLst/>
                </a:rPr>
                <a:t> </a:t>
              </a:r>
              <a:endParaRPr lang="en-US">
                <a:effectLst/>
              </a:endParaRPr>
            </a:p>
            <a:p>
              <a:pPr algn="just" eaLnBrk="0" hangingPunct="0"/>
              <a:endParaRPr lang="en-US">
                <a:effectLst/>
              </a:endParaRPr>
            </a:p>
          </p:txBody>
        </p:sp>
      </p:gr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kaidrės numerio vietos rezervavimo ženklas 3"/>
          <p:cNvSpPr>
            <a:spLocks noGrp="1"/>
          </p:cNvSpPr>
          <p:nvPr>
            <p:ph type="sldNum" sz="quarter" idx="12"/>
          </p:nvPr>
        </p:nvSpPr>
        <p:spPr/>
        <p:txBody>
          <a:bodyPr/>
          <a:lstStyle/>
          <a:p>
            <a:fld id="{14CFE065-D8CD-4FF7-BC89-59487C1AF141}" type="slidenum">
              <a:rPr lang="en-US" altLang="en-US"/>
              <a:pPr/>
              <a:t>65</a:t>
            </a:fld>
            <a:endParaRPr lang="en-US" altLang="en-US"/>
          </a:p>
        </p:txBody>
      </p:sp>
      <p:graphicFrame>
        <p:nvGraphicFramePr>
          <p:cNvPr id="246799" name="Group 15"/>
          <p:cNvGraphicFramePr>
            <a:graphicFrameLocks noGrp="1"/>
          </p:cNvGraphicFramePr>
          <p:nvPr/>
        </p:nvGraphicFramePr>
        <p:xfrm>
          <a:off x="323850" y="188913"/>
          <a:ext cx="8496300" cy="6507162"/>
        </p:xfrm>
        <a:graphic>
          <a:graphicData uri="http://schemas.openxmlformats.org/drawingml/2006/table">
            <a:tbl>
              <a:tblPr/>
              <a:tblGrid>
                <a:gridCol w="4251325">
                  <a:extLst>
                    <a:ext uri="{9D8B030D-6E8A-4147-A177-3AD203B41FA5}">
                      <a16:colId xmlns:a16="http://schemas.microsoft.com/office/drawing/2014/main" val="20000"/>
                    </a:ext>
                  </a:extLst>
                </a:gridCol>
                <a:gridCol w="4244975">
                  <a:extLst>
                    <a:ext uri="{9D8B030D-6E8A-4147-A177-3AD203B41FA5}">
                      <a16:colId xmlns:a16="http://schemas.microsoft.com/office/drawing/2014/main" val="20001"/>
                    </a:ext>
                  </a:extLst>
                </a:gridCol>
              </a:tblGrid>
              <a:tr h="6445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1800" b="0" i="0" u="none" strike="noStrike" cap="none" normalizeH="0" baseline="0" smtClean="0">
                          <a:ln>
                            <a:noFill/>
                          </a:ln>
                          <a:solidFill>
                            <a:schemeClr val="tx1"/>
                          </a:solidFill>
                          <a:effectLst/>
                          <a:latin typeface="Times New Roman" pitchFamily="18" charset="0"/>
                          <a:cs typeface="Times New Roman" pitchFamily="18" charset="0"/>
                        </a:rPr>
                        <a:t>Aktyvistas</a:t>
                      </a:r>
                      <a:endParaRPr kumimoji="0" lang="lt-LT"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hMerge="1">
                  <a:txBody>
                    <a:bodyPr/>
                    <a:lstStyle/>
                    <a:p>
                      <a:endParaRPr lang="lt-LT"/>
                    </a:p>
                  </a:txBody>
                  <a:tcPr/>
                </a:tc>
                <a:extLst>
                  <a:ext uri="{0D108BD9-81ED-4DB2-BD59-A6C34878D82A}">
                    <a16:rowId xmlns:a16="http://schemas.microsoft.com/office/drawing/2014/main" val="10000"/>
                  </a:ext>
                </a:extLst>
              </a:tr>
              <a:tr h="641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1800" b="0" i="1" u="none" strike="noStrike" cap="none" normalizeH="0" baseline="0" smtClean="0">
                          <a:ln>
                            <a:noFill/>
                          </a:ln>
                          <a:solidFill>
                            <a:schemeClr val="tx1"/>
                          </a:solidFill>
                          <a:effectLst/>
                          <a:latin typeface="Times New Roman" pitchFamily="18" charset="0"/>
                          <a:cs typeface="Times New Roman" pitchFamily="18" charset="0"/>
                        </a:rPr>
                        <a:t>Tipo apibūdinimas</a:t>
                      </a:r>
                      <a:endParaRPr kumimoji="0" lang="lt-LT"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1800" b="0" i="1" u="none" strike="noStrike" cap="none" normalizeH="0" baseline="0" smtClean="0">
                          <a:ln>
                            <a:noFill/>
                          </a:ln>
                          <a:solidFill>
                            <a:schemeClr val="tx1"/>
                          </a:solidFill>
                          <a:effectLst/>
                          <a:latin typeface="Times New Roman" pitchFamily="18" charset="0"/>
                          <a:cs typeface="Times New Roman" pitchFamily="18" charset="0"/>
                        </a:rPr>
                        <a:t>Metodinės rekomendacijos</a:t>
                      </a:r>
                      <a:endParaRPr kumimoji="0" lang="lt-LT"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extLst>
                  <a:ext uri="{0D108BD9-81ED-4DB2-BD59-A6C34878D82A}">
                    <a16:rowId xmlns:a16="http://schemas.microsoft.com/office/drawing/2014/main" val="10001"/>
                  </a:ext>
                </a:extLst>
              </a:tr>
              <a:tr h="5221288">
                <a:tc>
                  <a:txBody>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lt-LT" sz="1800" b="0" i="0" u="none" strike="noStrike" cap="none" normalizeH="0" baseline="0" smtClean="0">
                          <a:ln>
                            <a:noFill/>
                          </a:ln>
                          <a:solidFill>
                            <a:schemeClr val="tx1"/>
                          </a:solidFill>
                          <a:effectLst/>
                          <a:latin typeface="Times New Roman" pitchFamily="18" charset="0"/>
                          <a:cs typeface="Times New Roman" pitchFamily="18" charset="0"/>
                        </a:rPr>
                        <a:t>„Vieną kartą verta išbandyti viską“;</a:t>
                      </a: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lt-LT" sz="1800" b="0" i="0" u="none" strike="noStrike" cap="none" normalizeH="0" baseline="0" smtClean="0">
                          <a:ln>
                            <a:noFill/>
                          </a:ln>
                          <a:solidFill>
                            <a:schemeClr val="tx1"/>
                          </a:solidFill>
                          <a:effectLst/>
                          <a:latin typeface="Times New Roman" pitchFamily="18" charset="0"/>
                          <a:cs typeface="Times New Roman" pitchFamily="18" charset="0"/>
                        </a:rPr>
                        <a:t> </a:t>
                      </a:r>
                      <a:r>
                        <a:rPr kumimoji="0" lang="lt-LT" sz="1800" b="1" i="0" u="none" strike="noStrike" cap="none" normalizeH="0" baseline="0" smtClean="0">
                          <a:ln>
                            <a:noFill/>
                          </a:ln>
                          <a:solidFill>
                            <a:schemeClr val="tx1"/>
                          </a:solidFill>
                          <a:effectLst/>
                          <a:latin typeface="Times New Roman" pitchFamily="18" charset="0"/>
                          <a:cs typeface="Times New Roman" pitchFamily="18" charset="0"/>
                        </a:rPr>
                        <a:t>pasineria į naują veiklą be jokių išankstinių nusistatymų;</a:t>
                      </a: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lt-LT" sz="1800" b="0" i="0" u="none" strike="noStrike" cap="none" normalizeH="0" baseline="0" smtClean="0">
                          <a:ln>
                            <a:noFill/>
                          </a:ln>
                          <a:solidFill>
                            <a:schemeClr val="tx1"/>
                          </a:solidFill>
                          <a:effectLst/>
                          <a:latin typeface="Times New Roman" pitchFamily="18" charset="0"/>
                          <a:cs typeface="Times New Roman" pitchFamily="18" charset="0"/>
                        </a:rPr>
                        <a:t>patinka tai, kas vyksta ir ką galima išbandyti čia ir dabar;</a:t>
                      </a: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lt-LT" sz="1800" b="0" i="0" u="none" strike="noStrike" cap="none" normalizeH="0" baseline="0" smtClean="0">
                          <a:ln>
                            <a:noFill/>
                          </a:ln>
                          <a:solidFill>
                            <a:schemeClr val="tx1"/>
                          </a:solidFill>
                          <a:effectLst/>
                          <a:latin typeface="Times New Roman" pitchFamily="18" charset="0"/>
                          <a:cs typeface="Times New Roman" pitchFamily="18" charset="0"/>
                        </a:rPr>
                        <a:t>imlus viskam, kas nauja;</a:t>
                      </a: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lt-LT" sz="1800" b="1" i="0" u="none" strike="noStrike" cap="none" normalizeH="0" baseline="0" smtClean="0">
                          <a:ln>
                            <a:noFill/>
                          </a:ln>
                          <a:solidFill>
                            <a:schemeClr val="tx1"/>
                          </a:solidFill>
                          <a:effectLst/>
                          <a:latin typeface="Times New Roman" pitchFamily="18" charset="0"/>
                          <a:cs typeface="Times New Roman" pitchFamily="18" charset="0"/>
                        </a:rPr>
                        <a:t>pirmiau veikia, o tik po to apsvarsto pasekmes;</a:t>
                      </a: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lt-LT" sz="1800" b="1" i="0" u="none" strike="noStrike" cap="none" normalizeH="0" baseline="0" smtClean="0">
                          <a:ln>
                            <a:noFill/>
                          </a:ln>
                          <a:solidFill>
                            <a:schemeClr val="tx1"/>
                          </a:solidFill>
                          <a:effectLst/>
                          <a:latin typeface="Times New Roman" pitchFamily="18" charset="0"/>
                          <a:cs typeface="Times New Roman" pitchFamily="18" charset="0"/>
                        </a:rPr>
                        <a:t>jeigu kokia nors veikla pabosta, dingsta ir susidomėjimas. Aktyvistas pradeda dairytis ko nors iš naujo;</a:t>
                      </a: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lt-LT" sz="1800" b="0" i="0" u="none" strike="noStrike" cap="none" normalizeH="0" baseline="0" smtClean="0">
                          <a:ln>
                            <a:noFill/>
                          </a:ln>
                          <a:solidFill>
                            <a:schemeClr val="tx1"/>
                          </a:solidFill>
                          <a:effectLst/>
                          <a:latin typeface="Times New Roman" pitchFamily="18" charset="0"/>
                          <a:cs typeface="Times New Roman" pitchFamily="18" charset="0"/>
                        </a:rPr>
                        <a:t>tai žmogus, kuris visada pasiruošęs priimti iššūkius, tačiau jam </a:t>
                      </a:r>
                      <a:r>
                        <a:rPr kumimoji="0" lang="lt-LT" sz="1800" b="1" i="0" u="none" strike="noStrike" cap="none" normalizeH="0" baseline="0" smtClean="0">
                          <a:ln>
                            <a:noFill/>
                          </a:ln>
                          <a:solidFill>
                            <a:schemeClr val="tx1"/>
                          </a:solidFill>
                          <a:effectLst/>
                          <a:latin typeface="Times New Roman" pitchFamily="18" charset="0"/>
                          <a:cs typeface="Times New Roman" pitchFamily="18" charset="0"/>
                        </a:rPr>
                        <a:t>pritrūksta valios įgyvendinti idėjas, ypač jeigu tai ilgas procesas. Draugiškas, tačiau veikiant nori būti dėmesio centre ir pasirodyti lyderiu</a:t>
                      </a:r>
                      <a:endParaRPr kumimoji="0" lang="lt-LT"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lt-LT" sz="1800" b="0" i="0" u="none" strike="noStrike" cap="none" normalizeH="0" baseline="0" smtClean="0">
                          <a:ln>
                            <a:noFill/>
                          </a:ln>
                          <a:solidFill>
                            <a:schemeClr val="tx1"/>
                          </a:solidFill>
                          <a:effectLst/>
                          <a:latin typeface="Times New Roman" pitchFamily="18" charset="0"/>
                          <a:cs typeface="Times New Roman" pitchFamily="18" charset="0"/>
                        </a:rPr>
                        <a:t>Aktyvistams patiks daryti tai, ko jie anksčiau nedarė, rizikuoti, imtis iniciatyvos be jokių išankstinių diskusijų;</a:t>
                      </a: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lt-LT" sz="1800" b="0" i="0" u="none" strike="noStrike" cap="none" normalizeH="0" baseline="0" smtClean="0">
                          <a:ln>
                            <a:noFill/>
                          </a:ln>
                          <a:solidFill>
                            <a:schemeClr val="tx1"/>
                          </a:solidFill>
                          <a:effectLst/>
                          <a:latin typeface="Times New Roman" pitchFamily="18" charset="0"/>
                          <a:cs typeface="Times New Roman" pitchFamily="18" charset="0"/>
                        </a:rPr>
                        <a:t>greitai pradės veikti, nebijodami klaidų;</a:t>
                      </a: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lt-LT" sz="1800" b="0" i="0" u="none" strike="noStrike" cap="none" normalizeH="0" baseline="0" smtClean="0">
                          <a:ln>
                            <a:noFill/>
                          </a:ln>
                          <a:solidFill>
                            <a:schemeClr val="tx1"/>
                          </a:solidFill>
                          <a:effectLst/>
                          <a:latin typeface="Times New Roman" pitchFamily="18" charset="0"/>
                          <a:cs typeface="Times New Roman" pitchFamily="18" charset="0"/>
                        </a:rPr>
                        <a:t>mokytojas gali padėti jiems sudarydamas sąlygas rizikuoti, leisdamas daryti klaidas, bet „priversdamas“ iš jų pasimokyti, padrąsindamas juos išsakyti savo nuomonę viena ar kita tema, vertindamas jų iniciatyvą ir savarankiškumą, parinkdamas jiems labiausiai priimtinus mokymo(si) metodus (darbas grupėse, vaidinimas, žaidimai, veiklos formos, kurios neturi išankstinės struktūros – tokiu atveju aktyvistai gali parodyti savo iniciatyvą). </a:t>
                      </a:r>
                      <a:endParaRPr kumimoji="0" lang="lt-LT"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kaidrės numerio vietos rezervavimo ženklas 3"/>
          <p:cNvSpPr>
            <a:spLocks noGrp="1"/>
          </p:cNvSpPr>
          <p:nvPr>
            <p:ph type="sldNum" sz="quarter" idx="12"/>
          </p:nvPr>
        </p:nvSpPr>
        <p:spPr/>
        <p:txBody>
          <a:bodyPr/>
          <a:lstStyle/>
          <a:p>
            <a:fld id="{069B9389-5B65-41FB-97EB-6FCE1180BC00}" type="slidenum">
              <a:rPr lang="en-US" altLang="en-US"/>
              <a:pPr/>
              <a:t>66</a:t>
            </a:fld>
            <a:endParaRPr lang="en-US" altLang="en-US"/>
          </a:p>
        </p:txBody>
      </p:sp>
      <p:graphicFrame>
        <p:nvGraphicFramePr>
          <p:cNvPr id="247823" name="Group 15"/>
          <p:cNvGraphicFramePr>
            <a:graphicFrameLocks noGrp="1"/>
          </p:cNvGraphicFramePr>
          <p:nvPr/>
        </p:nvGraphicFramePr>
        <p:xfrm>
          <a:off x="179388" y="188913"/>
          <a:ext cx="8713787" cy="6535737"/>
        </p:xfrm>
        <a:graphic>
          <a:graphicData uri="http://schemas.openxmlformats.org/drawingml/2006/table">
            <a:tbl>
              <a:tblPr/>
              <a:tblGrid>
                <a:gridCol w="4359275">
                  <a:extLst>
                    <a:ext uri="{9D8B030D-6E8A-4147-A177-3AD203B41FA5}">
                      <a16:colId xmlns:a16="http://schemas.microsoft.com/office/drawing/2014/main" val="20000"/>
                    </a:ext>
                  </a:extLst>
                </a:gridCol>
                <a:gridCol w="4354512">
                  <a:extLst>
                    <a:ext uri="{9D8B030D-6E8A-4147-A177-3AD203B41FA5}">
                      <a16:colId xmlns:a16="http://schemas.microsoft.com/office/drawing/2014/main" val="20001"/>
                    </a:ext>
                  </a:extLst>
                </a:gridCol>
              </a:tblGrid>
              <a:tr h="55403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1800" b="0" i="0" u="none" strike="noStrike" cap="none" normalizeH="0" baseline="0" smtClean="0">
                          <a:ln>
                            <a:noFill/>
                          </a:ln>
                          <a:solidFill>
                            <a:schemeClr val="tx1"/>
                          </a:solidFill>
                          <a:effectLst/>
                          <a:latin typeface="Times New Roman" pitchFamily="18" charset="0"/>
                          <a:cs typeface="Times New Roman" pitchFamily="18" charset="0"/>
                        </a:rPr>
                        <a:t>Pragmatikas</a:t>
                      </a:r>
                      <a:endParaRPr kumimoji="0" lang="lt-LT"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hMerge="1">
                  <a:txBody>
                    <a:bodyPr/>
                    <a:lstStyle/>
                    <a:p>
                      <a:endParaRPr lang="lt-LT"/>
                    </a:p>
                  </a:txBody>
                  <a:tcPr/>
                </a:tc>
                <a:extLst>
                  <a:ext uri="{0D108BD9-81ED-4DB2-BD59-A6C34878D82A}">
                    <a16:rowId xmlns:a16="http://schemas.microsoft.com/office/drawing/2014/main" val="10000"/>
                  </a:ext>
                </a:extLst>
              </a:tr>
              <a:tr h="5524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1800" b="0" i="0" u="none" strike="noStrike" cap="none" normalizeH="0" baseline="0" smtClean="0">
                          <a:ln>
                            <a:noFill/>
                          </a:ln>
                          <a:solidFill>
                            <a:schemeClr val="tx1"/>
                          </a:solidFill>
                          <a:effectLst/>
                          <a:latin typeface="Times New Roman" pitchFamily="18" charset="0"/>
                          <a:cs typeface="Times New Roman" pitchFamily="18" charset="0"/>
                        </a:rPr>
                        <a:t>Tipo apibūdinimas</a:t>
                      </a:r>
                      <a:endParaRPr kumimoji="0" lang="lt-LT"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1800" b="0" i="0" u="none" strike="noStrike" cap="none" normalizeH="0" baseline="0" smtClean="0">
                          <a:ln>
                            <a:noFill/>
                          </a:ln>
                          <a:solidFill>
                            <a:schemeClr val="tx1"/>
                          </a:solidFill>
                          <a:effectLst/>
                          <a:latin typeface="Times New Roman" pitchFamily="18" charset="0"/>
                          <a:cs typeface="Times New Roman" pitchFamily="18" charset="0"/>
                        </a:rPr>
                        <a:t>Metodinės rekomendacijos</a:t>
                      </a:r>
                      <a:endParaRPr kumimoji="0" lang="lt-LT"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extLst>
                  <a:ext uri="{0D108BD9-81ED-4DB2-BD59-A6C34878D82A}">
                    <a16:rowId xmlns:a16="http://schemas.microsoft.com/office/drawing/2014/main" val="10001"/>
                  </a:ext>
                </a:extLst>
              </a:tr>
              <a:tr h="5429250">
                <a:tc>
                  <a:txBody>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lt-LT" sz="1800" b="0" i="0" u="none" strike="noStrike" cap="none" normalizeH="0" baseline="0" smtClean="0">
                          <a:ln>
                            <a:noFill/>
                          </a:ln>
                          <a:solidFill>
                            <a:schemeClr val="tx1"/>
                          </a:solidFill>
                          <a:effectLst/>
                          <a:latin typeface="Times New Roman" pitchFamily="18" charset="0"/>
                          <a:cs typeface="Times New Roman" pitchFamily="18" charset="0"/>
                        </a:rPr>
                        <a:t>„Visada galima rasti geresnį veiklos būdą“, - deklaruoja pragmatikai, </a:t>
                      </a:r>
                      <a:r>
                        <a:rPr kumimoji="0" lang="lt-LT" sz="1800" b="1" i="0" u="none" strike="noStrike" cap="none" normalizeH="0" baseline="0" smtClean="0">
                          <a:ln>
                            <a:noFill/>
                          </a:ln>
                          <a:solidFill>
                            <a:schemeClr val="tx1"/>
                          </a:solidFill>
                          <a:effectLst/>
                          <a:latin typeface="Times New Roman" pitchFamily="18" charset="0"/>
                          <a:cs typeface="Times New Roman" pitchFamily="18" charset="0"/>
                        </a:rPr>
                        <a:t>praktiškai išbandydami ir patikrindami teorijas, idėjas ir metodus;</a:t>
                      </a: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lt-LT" sz="1800" b="0" i="0" u="none" strike="noStrike" cap="none" normalizeH="0" baseline="0" smtClean="0">
                          <a:ln>
                            <a:noFill/>
                          </a:ln>
                          <a:solidFill>
                            <a:schemeClr val="tx1"/>
                          </a:solidFill>
                          <a:effectLst/>
                          <a:latin typeface="Times New Roman" pitchFamily="18" charset="0"/>
                          <a:cs typeface="Times New Roman" pitchFamily="18" charset="0"/>
                        </a:rPr>
                        <a:t>mielai ieško naujų idėjų ir stengiasi jas praktiškai ir tuoj pat išbandyti;</a:t>
                      </a: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lt-LT" sz="1800" b="1" i="0" u="none" strike="noStrike" cap="none" normalizeH="0" baseline="0" smtClean="0">
                          <a:ln>
                            <a:noFill/>
                          </a:ln>
                          <a:solidFill>
                            <a:schemeClr val="tx1"/>
                          </a:solidFill>
                          <a:effectLst/>
                          <a:latin typeface="Times New Roman" pitchFamily="18" charset="0"/>
                          <a:cs typeface="Times New Roman" pitchFamily="18" charset="0"/>
                        </a:rPr>
                        <a:t>nemėgsta ilgų diskusijų;</a:t>
                      </a: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lt-LT" sz="1800" b="1" i="0" u="none" strike="noStrike" cap="none" normalizeH="0" baseline="0" smtClean="0">
                          <a:ln>
                            <a:noFill/>
                          </a:ln>
                          <a:solidFill>
                            <a:schemeClr val="tx1"/>
                          </a:solidFill>
                          <a:effectLst/>
                          <a:latin typeface="Times New Roman" pitchFamily="18" charset="0"/>
                          <a:cs typeface="Times New Roman" pitchFamily="18" charset="0"/>
                        </a:rPr>
                        <a:t>praktiški, tvirtai ant žemės stovintys žmonės, kuriems patinka priimti praktinius sprendimus ir spręsti problemas;</a:t>
                      </a: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lt-LT" sz="1800" b="1" i="0" u="none" strike="noStrike" cap="none" normalizeH="0" baseline="0" smtClean="0">
                          <a:ln>
                            <a:noFill/>
                          </a:ln>
                          <a:solidFill>
                            <a:schemeClr val="tx1"/>
                          </a:solidFill>
                          <a:effectLst/>
                          <a:latin typeface="Times New Roman" pitchFamily="18" charset="0"/>
                          <a:cs typeface="Times New Roman" pitchFamily="18" charset="0"/>
                        </a:rPr>
                        <a:t>gali atsirinkti darbo metodus įvairioms temoms, dirbti pagal pateiktą planą ir tuo pačiu išbandyti jį praktikoje, atvirai išsakyti savo nuomonę, rašyti trumpas ir tikslias ataskaitas;</a:t>
                      </a: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lt-LT" sz="1800" b="0" i="0" u="none" strike="noStrike" cap="none" normalizeH="0" baseline="0" smtClean="0">
                          <a:ln>
                            <a:noFill/>
                          </a:ln>
                          <a:solidFill>
                            <a:schemeClr val="tx1"/>
                          </a:solidFill>
                          <a:effectLst/>
                          <a:latin typeface="Times New Roman" pitchFamily="18" charset="0"/>
                          <a:cs typeface="Times New Roman" pitchFamily="18" charset="0"/>
                        </a:rPr>
                        <a:t>gali dirbti individualiai;</a:t>
                      </a: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lt-LT" sz="1800" b="0" i="0" u="none" strike="noStrike" cap="none" normalizeH="0" baseline="0" smtClean="0">
                          <a:ln>
                            <a:noFill/>
                          </a:ln>
                          <a:solidFill>
                            <a:schemeClr val="tx1"/>
                          </a:solidFill>
                          <a:effectLst/>
                          <a:latin typeface="Times New Roman" pitchFamily="18" charset="0"/>
                          <a:cs typeface="Times New Roman" pitchFamily="18" charset="0"/>
                        </a:rPr>
                        <a:t>mėgsta veiklą, kuri duoda profesinės, akademinės ar praktinės naudos. </a:t>
                      </a:r>
                      <a:endParaRPr kumimoji="0" lang="lt-LT"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lt-LT" sz="1800" b="0" i="0" u="none" strike="noStrike" cap="none" normalizeH="0" baseline="0" smtClean="0">
                          <a:ln>
                            <a:noFill/>
                          </a:ln>
                          <a:solidFill>
                            <a:schemeClr val="tx1"/>
                          </a:solidFill>
                          <a:effectLst/>
                          <a:latin typeface="Times New Roman" pitchFamily="18" charset="0"/>
                          <a:cs typeface="Times New Roman" pitchFamily="18" charset="0"/>
                        </a:rPr>
                        <a:t>Mokytojas turėtų sudaryti jiems galimybes išbandyti įvairius dalykus tuo pačiu paskatindami naujų įgūdžių, reikalingų tai veiklai, formavimą;</a:t>
                      </a: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lt-LT" sz="1800" b="0" i="0" u="none" strike="noStrike" cap="none" normalizeH="0" baseline="0" smtClean="0">
                          <a:ln>
                            <a:noFill/>
                          </a:ln>
                          <a:solidFill>
                            <a:schemeClr val="tx1"/>
                          </a:solidFill>
                          <a:effectLst/>
                          <a:latin typeface="Times New Roman" pitchFamily="18" charset="0"/>
                          <a:cs typeface="Times New Roman" pitchFamily="18" charset="0"/>
                        </a:rPr>
                        <a:t>reikėtų padrąsinti mokinius planuoti savo veiklą ir iškelti realius tikslus, paprašyti susieti teoriją su praktika, vertinti jų atidumą ir užrašų tvarkingumą, sudaryti galimybes dirbti individualiai;</a:t>
                      </a: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lt-LT" sz="1800" b="0" i="0" u="none" strike="noStrike" cap="none" normalizeH="0" baseline="0" smtClean="0">
                          <a:ln>
                            <a:noFill/>
                          </a:ln>
                          <a:solidFill>
                            <a:schemeClr val="tx1"/>
                          </a:solidFill>
                          <a:effectLst/>
                          <a:latin typeface="Times New Roman" pitchFamily="18" charset="0"/>
                          <a:cs typeface="Times New Roman" pitchFamily="18" charset="0"/>
                        </a:rPr>
                        <a:t>jiems patinka praktinis demonstravimas, realių situacijų sprendimas, projektinis darbas, darbas grupėje arba individualus darbas, kuris reikalauja panaudoti planavimo įgūdžius ir sudaro galimybes praktikoje pritaikyti tai, ko jie išmoko.  </a:t>
                      </a:r>
                      <a:endParaRPr kumimoji="0" lang="lt-LT"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kaidrės numerio vietos rezervavimo ženklas 3"/>
          <p:cNvSpPr>
            <a:spLocks noGrp="1"/>
          </p:cNvSpPr>
          <p:nvPr>
            <p:ph type="sldNum" sz="quarter" idx="12"/>
          </p:nvPr>
        </p:nvSpPr>
        <p:spPr/>
        <p:txBody>
          <a:bodyPr/>
          <a:lstStyle/>
          <a:p>
            <a:fld id="{769A87CF-76FB-4D7E-99B7-69537C130A1F}" type="slidenum">
              <a:rPr lang="en-US" altLang="en-US"/>
              <a:pPr/>
              <a:t>67</a:t>
            </a:fld>
            <a:endParaRPr lang="en-US" altLang="en-US"/>
          </a:p>
        </p:txBody>
      </p:sp>
      <p:graphicFrame>
        <p:nvGraphicFramePr>
          <p:cNvPr id="248850" name="Group 18"/>
          <p:cNvGraphicFramePr>
            <a:graphicFrameLocks noGrp="1"/>
          </p:cNvGraphicFramePr>
          <p:nvPr/>
        </p:nvGraphicFramePr>
        <p:xfrm>
          <a:off x="0" y="0"/>
          <a:ext cx="8964613" cy="6688138"/>
        </p:xfrm>
        <a:graphic>
          <a:graphicData uri="http://schemas.openxmlformats.org/drawingml/2006/table">
            <a:tbl>
              <a:tblPr/>
              <a:tblGrid>
                <a:gridCol w="4522788">
                  <a:extLst>
                    <a:ext uri="{9D8B030D-6E8A-4147-A177-3AD203B41FA5}">
                      <a16:colId xmlns:a16="http://schemas.microsoft.com/office/drawing/2014/main" val="20000"/>
                    </a:ext>
                  </a:extLst>
                </a:gridCol>
                <a:gridCol w="4441825">
                  <a:extLst>
                    <a:ext uri="{9D8B030D-6E8A-4147-A177-3AD203B41FA5}">
                      <a16:colId xmlns:a16="http://schemas.microsoft.com/office/drawing/2014/main" val="20001"/>
                    </a:ext>
                  </a:extLst>
                </a:gridCol>
              </a:tblGrid>
              <a:tr h="39370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1700" b="0" i="0" u="none" strike="noStrike" cap="none" normalizeH="0" baseline="0" smtClean="0">
                          <a:ln>
                            <a:noFill/>
                          </a:ln>
                          <a:solidFill>
                            <a:schemeClr val="tx1"/>
                          </a:solidFill>
                          <a:effectLst/>
                          <a:latin typeface="Times New Roman" pitchFamily="18" charset="0"/>
                          <a:cs typeface="Times New Roman" pitchFamily="18" charset="0"/>
                        </a:rPr>
                        <a:t>Reflektyvus mąstytojas</a:t>
                      </a:r>
                      <a:endParaRPr kumimoji="0" lang="lt-LT" sz="17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hMerge="1">
                  <a:txBody>
                    <a:bodyPr/>
                    <a:lstStyle/>
                    <a:p>
                      <a:endParaRPr lang="lt-LT"/>
                    </a:p>
                  </a:txBody>
                  <a:tcPr/>
                </a:tc>
                <a:extLst>
                  <a:ext uri="{0D108BD9-81ED-4DB2-BD59-A6C34878D82A}">
                    <a16:rowId xmlns:a16="http://schemas.microsoft.com/office/drawing/2014/main" val="10000"/>
                  </a:ext>
                </a:extLst>
              </a:tr>
              <a:tr h="3952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1700" b="0" i="0" u="none" strike="noStrike" cap="none" normalizeH="0" baseline="0" smtClean="0">
                          <a:ln>
                            <a:noFill/>
                          </a:ln>
                          <a:solidFill>
                            <a:schemeClr val="tx1"/>
                          </a:solidFill>
                          <a:effectLst/>
                          <a:latin typeface="Times New Roman" pitchFamily="18" charset="0"/>
                          <a:cs typeface="Times New Roman" pitchFamily="18" charset="0"/>
                        </a:rPr>
                        <a:t>Tipo apibūdinimas</a:t>
                      </a:r>
                      <a:endParaRPr kumimoji="0" lang="lt-LT" sz="17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1700" b="0" i="0" u="none" strike="noStrike" cap="none" normalizeH="0" baseline="0" smtClean="0">
                          <a:ln>
                            <a:noFill/>
                          </a:ln>
                          <a:solidFill>
                            <a:schemeClr val="tx1"/>
                          </a:solidFill>
                          <a:effectLst/>
                          <a:latin typeface="Times New Roman" pitchFamily="18" charset="0"/>
                          <a:cs typeface="Times New Roman" pitchFamily="18" charset="0"/>
                        </a:rPr>
                        <a:t>Metodinės rekomendacijos</a:t>
                      </a:r>
                      <a:endParaRPr kumimoji="0" lang="lt-LT" sz="17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extLst>
                  <a:ext uri="{0D108BD9-81ED-4DB2-BD59-A6C34878D82A}">
                    <a16:rowId xmlns:a16="http://schemas.microsoft.com/office/drawing/2014/main" val="10001"/>
                  </a:ext>
                </a:extLst>
              </a:tr>
              <a:tr h="5899150">
                <a:tc>
                  <a:txBody>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lt-LT" sz="1700" b="0" i="0" u="none" strike="noStrike" cap="none" normalizeH="0" baseline="0" smtClean="0">
                          <a:ln>
                            <a:noFill/>
                          </a:ln>
                          <a:solidFill>
                            <a:schemeClr val="tx1"/>
                          </a:solidFill>
                          <a:effectLst/>
                          <a:latin typeface="Times New Roman" pitchFamily="18" charset="0"/>
                          <a:cs typeface="Times New Roman" pitchFamily="18" charset="0"/>
                        </a:rPr>
                        <a:t>„Būk atsargus“;</a:t>
                      </a: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lt-LT" sz="1700" b="0" i="0" u="none" strike="noStrike" cap="none" normalizeH="0" baseline="0" smtClean="0">
                          <a:ln>
                            <a:noFill/>
                          </a:ln>
                          <a:solidFill>
                            <a:schemeClr val="tx1"/>
                          </a:solidFill>
                          <a:effectLst/>
                          <a:latin typeface="Times New Roman" pitchFamily="18" charset="0"/>
                          <a:cs typeface="Times New Roman" pitchFamily="18" charset="0"/>
                        </a:rPr>
                        <a:t>mėgsta neskubėdamas apgalvoti savo ar kitų patirtį, stebėdamas ją iš įvairių perspektyvų;</a:t>
                      </a: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lt-LT" sz="1700" b="1" i="0" u="none" strike="noStrike" cap="none" normalizeH="0" baseline="0" smtClean="0">
                          <a:ln>
                            <a:noFill/>
                          </a:ln>
                          <a:solidFill>
                            <a:schemeClr val="tx1"/>
                          </a:solidFill>
                          <a:effectLst/>
                          <a:latin typeface="Times New Roman" pitchFamily="18" charset="0"/>
                          <a:cs typeface="Times New Roman" pitchFamily="18" charset="0"/>
                        </a:rPr>
                        <a:t>atidžiai renka duomenis ir apmąsto juos, o tik po to daro išvadas;</a:t>
                      </a: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lt-LT" sz="1700" b="0" i="0" u="none" strike="noStrike" cap="none" normalizeH="0" baseline="0" smtClean="0">
                          <a:ln>
                            <a:noFill/>
                          </a:ln>
                          <a:solidFill>
                            <a:schemeClr val="tx1"/>
                          </a:solidFill>
                          <a:effectLst/>
                          <a:latin typeface="Times New Roman" pitchFamily="18" charset="0"/>
                          <a:cs typeface="Times New Roman" pitchFamily="18" charset="0"/>
                        </a:rPr>
                        <a:t>veikti pradeda tik po ilgų visų galimybių ir pasekmių svarstymų, įvertinimų;</a:t>
                      </a: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lt-LT" sz="1700" b="1" i="0" u="none" strike="noStrike" cap="none" normalizeH="0" baseline="0" smtClean="0">
                          <a:ln>
                            <a:noFill/>
                          </a:ln>
                          <a:solidFill>
                            <a:schemeClr val="tx1"/>
                          </a:solidFill>
                          <a:effectLst/>
                          <a:latin typeface="Times New Roman" pitchFamily="18" charset="0"/>
                          <a:cs typeface="Times New Roman" pitchFamily="18" charset="0"/>
                        </a:rPr>
                        <a:t>paprastai atlieka stebėtojo vaidmenį: klausosi kitų, tačiau pasyviai išsako savo nuomones;</a:t>
                      </a: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lt-LT" sz="1700" b="0" i="0" u="none" strike="noStrike" cap="none" normalizeH="0" baseline="0" smtClean="0">
                          <a:ln>
                            <a:noFill/>
                          </a:ln>
                          <a:solidFill>
                            <a:schemeClr val="tx1"/>
                          </a:solidFill>
                          <a:effectLst/>
                          <a:latin typeface="Times New Roman" pitchFamily="18" charset="0"/>
                          <a:cs typeface="Times New Roman" pitchFamily="18" charset="0"/>
                        </a:rPr>
                        <a:t>kada mąstytojas pradeda veikti – tai tik „ledkalnio viršūnė“: „po vandeniu“ slypi praeitis, dabartis bei ilgo kitų žmonių ir savo patirties elgesio stebėjimo išvados, susietos su ateitimi;</a:t>
                      </a: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lt-LT" sz="1700" b="1" i="0" u="none" strike="noStrike" cap="none" normalizeH="0" baseline="0" smtClean="0">
                          <a:ln>
                            <a:noFill/>
                          </a:ln>
                          <a:solidFill>
                            <a:schemeClr val="tx1"/>
                          </a:solidFill>
                          <a:effectLst/>
                          <a:latin typeface="Times New Roman" pitchFamily="18" charset="0"/>
                          <a:cs typeface="Times New Roman" pitchFamily="18" charset="0"/>
                        </a:rPr>
                        <a:t>patiks atlikti stebėtojo vaidmenį ir atidžiai fiksuoti tai, kas vyksta;</a:t>
                      </a: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lt-LT" sz="1700" b="0" i="0" u="none" strike="noStrike" cap="none" normalizeH="0" baseline="0" smtClean="0">
                          <a:ln>
                            <a:noFill/>
                          </a:ln>
                          <a:solidFill>
                            <a:schemeClr val="tx1"/>
                          </a:solidFill>
                          <a:effectLst/>
                          <a:latin typeface="Times New Roman" pitchFamily="18" charset="0"/>
                          <a:cs typeface="Times New Roman" pitchFamily="18" charset="0"/>
                        </a:rPr>
                        <a:t>noriai rinks informaciją apie kokios nors veiklos alternatyvius variantus ir, žinoma, pasirinks patį sudėtingiausią bei kūrybiškiausią metodą;</a:t>
                      </a: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lt-LT" sz="1700" b="1" i="0" u="none" strike="noStrike" cap="none" normalizeH="0" baseline="0" smtClean="0">
                          <a:ln>
                            <a:noFill/>
                          </a:ln>
                          <a:solidFill>
                            <a:schemeClr val="tx1"/>
                          </a:solidFill>
                          <a:effectLst/>
                          <a:latin typeface="Times New Roman" pitchFamily="18" charset="0"/>
                          <a:cs typeface="Times New Roman" pitchFamily="18" charset="0"/>
                        </a:rPr>
                        <a:t>noriai ruoš jiems paskirtos užduoties juodraštinius variantus prieš pateikiant galutinę versiją.</a:t>
                      </a:r>
                      <a:endParaRPr kumimoji="0" lang="lt-LT" sz="17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lt-LT" sz="1700" b="0" i="0" u="none" strike="noStrike" cap="none" normalizeH="0" baseline="0" smtClean="0">
                          <a:ln>
                            <a:noFill/>
                          </a:ln>
                          <a:solidFill>
                            <a:schemeClr val="tx1"/>
                          </a:solidFill>
                          <a:effectLst/>
                          <a:latin typeface="Times New Roman" pitchFamily="18" charset="0"/>
                          <a:cs typeface="Times New Roman" pitchFamily="18" charset="0"/>
                        </a:rPr>
                        <a:t>Mokytojas gali palaikyti juos, užduodamas atvirus klausimus (reikalaujančius apmąstyti prieš atsakant), suteikdamas galimybę stebėti, pateikdamas užduotis, kurios turi keletą teisingų atsakymų, paskatindamas pasiremti sava patirtimi, ragindamas apmąstyti darbo rezultatus, sukurdamas kūrybiškam darbui palankią aplinką;</a:t>
                      </a: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lt-LT" sz="1700" b="0" i="0" u="none" strike="noStrike" cap="none" normalizeH="0" baseline="0" smtClean="0">
                          <a:ln>
                            <a:noFill/>
                          </a:ln>
                          <a:solidFill>
                            <a:schemeClr val="tx1"/>
                          </a:solidFill>
                          <a:effectLst/>
                          <a:latin typeface="Times New Roman" pitchFamily="18" charset="0"/>
                          <a:cs typeface="Times New Roman" pitchFamily="18" charset="0"/>
                        </a:rPr>
                        <a:t>mąstytojams patinka mokytojo rodomi eksperimentai, savęs vertinimas, paskaitos, demonstravimas, atvejo analizė, diskusijos, darbas grupėse, jeigu jis susijęs su informacijos kaupimu ir tyrinėjimu.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kaidrės numerio vietos rezervavimo ženklas 3"/>
          <p:cNvSpPr>
            <a:spLocks noGrp="1"/>
          </p:cNvSpPr>
          <p:nvPr>
            <p:ph type="sldNum" sz="quarter" idx="12"/>
          </p:nvPr>
        </p:nvSpPr>
        <p:spPr/>
        <p:txBody>
          <a:bodyPr/>
          <a:lstStyle/>
          <a:p>
            <a:fld id="{9346AF4F-66E9-4E04-A92E-9FEEDE4EACE0}" type="slidenum">
              <a:rPr lang="en-US" altLang="en-US"/>
              <a:pPr/>
              <a:t>68</a:t>
            </a:fld>
            <a:endParaRPr lang="en-US" altLang="en-US"/>
          </a:p>
        </p:txBody>
      </p:sp>
      <p:graphicFrame>
        <p:nvGraphicFramePr>
          <p:cNvPr id="249873" name="Group 17"/>
          <p:cNvGraphicFramePr>
            <a:graphicFrameLocks noGrp="1"/>
          </p:cNvGraphicFramePr>
          <p:nvPr/>
        </p:nvGraphicFramePr>
        <p:xfrm>
          <a:off x="107950" y="0"/>
          <a:ext cx="8785225" cy="6645275"/>
        </p:xfrm>
        <a:graphic>
          <a:graphicData uri="http://schemas.openxmlformats.org/drawingml/2006/table">
            <a:tbl>
              <a:tblPr/>
              <a:tblGrid>
                <a:gridCol w="4338638">
                  <a:extLst>
                    <a:ext uri="{9D8B030D-6E8A-4147-A177-3AD203B41FA5}">
                      <a16:colId xmlns:a16="http://schemas.microsoft.com/office/drawing/2014/main" val="20000"/>
                    </a:ext>
                  </a:extLst>
                </a:gridCol>
                <a:gridCol w="4446587">
                  <a:extLst>
                    <a:ext uri="{9D8B030D-6E8A-4147-A177-3AD203B41FA5}">
                      <a16:colId xmlns:a16="http://schemas.microsoft.com/office/drawing/2014/main" val="20001"/>
                    </a:ext>
                  </a:extLst>
                </a:gridCol>
              </a:tblGrid>
              <a:tr h="68103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1700" b="0" i="0" u="none" strike="noStrike" cap="none" normalizeH="0" baseline="0" smtClean="0">
                          <a:ln>
                            <a:noFill/>
                          </a:ln>
                          <a:solidFill>
                            <a:schemeClr val="tx1"/>
                          </a:solidFill>
                          <a:effectLst/>
                          <a:latin typeface="Times New Roman" pitchFamily="18" charset="0"/>
                          <a:cs typeface="Times New Roman" pitchFamily="18" charset="0"/>
                        </a:rPr>
                        <a:t>Teoretikas</a:t>
                      </a:r>
                      <a:endParaRPr kumimoji="0" lang="lt-LT" sz="17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hMerge="1">
                  <a:txBody>
                    <a:bodyPr/>
                    <a:lstStyle/>
                    <a:p>
                      <a:endParaRPr lang="lt-LT"/>
                    </a:p>
                  </a:txBody>
                  <a:tcPr/>
                </a:tc>
                <a:extLst>
                  <a:ext uri="{0D108BD9-81ED-4DB2-BD59-A6C34878D82A}">
                    <a16:rowId xmlns:a16="http://schemas.microsoft.com/office/drawing/2014/main" val="10000"/>
                  </a:ext>
                </a:extLst>
              </a:tr>
              <a:tr h="677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1700" b="0" i="0" u="none" strike="noStrike" cap="none" normalizeH="0" baseline="0" smtClean="0">
                          <a:ln>
                            <a:noFill/>
                          </a:ln>
                          <a:solidFill>
                            <a:schemeClr val="tx1"/>
                          </a:solidFill>
                          <a:effectLst/>
                          <a:latin typeface="Times New Roman" pitchFamily="18" charset="0"/>
                          <a:cs typeface="Times New Roman" pitchFamily="18" charset="0"/>
                        </a:rPr>
                        <a:t>Tipo apibūdinimas</a:t>
                      </a:r>
                      <a:endParaRPr kumimoji="0" lang="lt-LT" sz="17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1700" b="0" i="0" u="none" strike="noStrike" cap="none" normalizeH="0" baseline="0" smtClean="0">
                          <a:ln>
                            <a:noFill/>
                          </a:ln>
                          <a:solidFill>
                            <a:schemeClr val="tx1"/>
                          </a:solidFill>
                          <a:effectLst/>
                          <a:latin typeface="Times New Roman" pitchFamily="18" charset="0"/>
                          <a:cs typeface="Times New Roman" pitchFamily="18" charset="0"/>
                        </a:rPr>
                        <a:t>Metodinės rekomendacijos</a:t>
                      </a:r>
                      <a:endParaRPr kumimoji="0" lang="lt-LT" sz="17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extLst>
                  <a:ext uri="{0D108BD9-81ED-4DB2-BD59-A6C34878D82A}">
                    <a16:rowId xmlns:a16="http://schemas.microsoft.com/office/drawing/2014/main" val="10001"/>
                  </a:ext>
                </a:extLst>
              </a:tr>
              <a:tr h="5286375">
                <a:tc>
                  <a:txBody>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lt-LT" sz="1700" b="0" i="0" u="none" strike="noStrike" cap="none" normalizeH="0" baseline="0" smtClean="0">
                          <a:ln>
                            <a:noFill/>
                          </a:ln>
                          <a:solidFill>
                            <a:schemeClr val="tx1"/>
                          </a:solidFill>
                          <a:effectLst/>
                          <a:latin typeface="Times New Roman" pitchFamily="18" charset="0"/>
                          <a:cs typeface="Times New Roman" pitchFamily="18" charset="0"/>
                        </a:rPr>
                        <a:t>„Jeigu tai logiška, vadinasi, tai yra gerai“;</a:t>
                      </a: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lt-LT" sz="1700" b="1" i="0" u="none" strike="noStrike" cap="none" normalizeH="0" baseline="0" smtClean="0">
                          <a:ln>
                            <a:noFill/>
                          </a:ln>
                          <a:solidFill>
                            <a:schemeClr val="tx1"/>
                          </a:solidFill>
                          <a:effectLst/>
                          <a:latin typeface="Times New Roman" pitchFamily="18" charset="0"/>
                          <a:cs typeface="Times New Roman" pitchFamily="18" charset="0"/>
                        </a:rPr>
                        <a:t>apmąsto problemas vertikaliu būdu, žingsnis po žingsnio;</a:t>
                      </a: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lt-LT" sz="1700" b="0" i="0" u="none" strike="noStrike" cap="none" normalizeH="0" baseline="0" smtClean="0">
                          <a:ln>
                            <a:noFill/>
                          </a:ln>
                          <a:solidFill>
                            <a:schemeClr val="tx1"/>
                          </a:solidFill>
                          <a:effectLst/>
                          <a:latin typeface="Times New Roman" pitchFamily="18" charset="0"/>
                          <a:cs typeface="Times New Roman" pitchFamily="18" charset="0"/>
                        </a:rPr>
                        <a:t>svarbu logika, sistema ir tikslas;</a:t>
                      </a: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lt-LT" sz="1700" b="0" i="0" u="none" strike="noStrike" cap="none" normalizeH="0" baseline="0" smtClean="0">
                          <a:ln>
                            <a:noFill/>
                          </a:ln>
                          <a:solidFill>
                            <a:schemeClr val="tx1"/>
                          </a:solidFill>
                          <a:effectLst/>
                          <a:latin typeface="Times New Roman" pitchFamily="18" charset="0"/>
                          <a:cs typeface="Times New Roman" pitchFamily="18" charset="0"/>
                        </a:rPr>
                        <a:t>patinka idėjos;</a:t>
                      </a: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lt-LT" sz="1700" b="1" i="0" u="none" strike="noStrike" cap="none" normalizeH="0" baseline="0" smtClean="0">
                          <a:ln>
                            <a:noFill/>
                          </a:ln>
                          <a:solidFill>
                            <a:schemeClr val="tx1"/>
                          </a:solidFill>
                          <a:effectLst/>
                          <a:latin typeface="Times New Roman" pitchFamily="18" charset="0"/>
                          <a:cs typeface="Times New Roman" pitchFamily="18" charset="0"/>
                        </a:rPr>
                        <a:t>tai paprastai žmogus, siekiantis tobulybės (perfekcionistas), nenurimstantis tol, kol viskas nesirikiuota ir nesudėta į racionalias schemas;</a:t>
                      </a: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lt-LT" sz="1700" b="0" i="0" u="none" strike="noStrike" cap="none" normalizeH="0" baseline="0" smtClean="0">
                          <a:ln>
                            <a:noFill/>
                          </a:ln>
                          <a:solidFill>
                            <a:schemeClr val="tx1"/>
                          </a:solidFill>
                          <a:effectLst/>
                          <a:latin typeface="Times New Roman" pitchFamily="18" charset="0"/>
                          <a:cs typeface="Times New Roman" pitchFamily="18" charset="0"/>
                        </a:rPr>
                        <a:t>mėgsta analizuoti ir sintezuoti;</a:t>
                      </a: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lt-LT" sz="1700" b="0" i="0" u="none" strike="noStrike" cap="none" normalizeH="0" baseline="0" smtClean="0">
                          <a:ln>
                            <a:noFill/>
                          </a:ln>
                          <a:solidFill>
                            <a:schemeClr val="tx1"/>
                          </a:solidFill>
                          <a:effectLst/>
                          <a:latin typeface="Times New Roman" pitchFamily="18" charset="0"/>
                          <a:cs typeface="Times New Roman" pitchFamily="18" charset="0"/>
                        </a:rPr>
                        <a:t>patinka prielaidos, principai, teorijos, modeliai ir sisteminis mąstymas;</a:t>
                      </a: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lt-LT" sz="1700" b="1" i="0" u="none" strike="noStrike" cap="none" normalizeH="0" baseline="0" smtClean="0">
                          <a:ln>
                            <a:noFill/>
                          </a:ln>
                          <a:solidFill>
                            <a:schemeClr val="tx1"/>
                          </a:solidFill>
                          <a:effectLst/>
                          <a:latin typeface="Times New Roman" pitchFamily="18" charset="0"/>
                          <a:cs typeface="Times New Roman" pitchFamily="18" charset="0"/>
                        </a:rPr>
                        <a:t>vengia subjektyvumo bei dviprasmybių ir, žinoma, siekia objektyvumo;</a:t>
                      </a: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lt-LT" sz="1700" b="0" i="0" u="none" strike="noStrike" cap="none" normalizeH="0" baseline="0" smtClean="0">
                          <a:ln>
                            <a:noFill/>
                          </a:ln>
                          <a:solidFill>
                            <a:schemeClr val="tx1"/>
                          </a:solidFill>
                          <a:effectLst/>
                          <a:latin typeface="Times New Roman" pitchFamily="18" charset="0"/>
                          <a:cs typeface="Times New Roman" pitchFamily="18" charset="0"/>
                        </a:rPr>
                        <a:t>patinka nagrinėti teorijas ir apibendrinimus tam tikra tema, skaityti ir po to pateikti santrauką, surinkti kiek galima daugiau informacijos tam tikra tema ir ją suklasifikuoti;</a:t>
                      </a: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lt-LT" sz="1700" b="1" i="0" u="none" strike="noStrike" cap="none" normalizeH="0" baseline="0" smtClean="0">
                          <a:ln>
                            <a:noFill/>
                          </a:ln>
                          <a:solidFill>
                            <a:schemeClr val="tx1"/>
                          </a:solidFill>
                          <a:effectLst/>
                          <a:latin typeface="Times New Roman" pitchFamily="18" charset="0"/>
                          <a:cs typeface="Times New Roman" pitchFamily="18" charset="0"/>
                        </a:rPr>
                        <a:t>jie nori dirbti vieni.</a:t>
                      </a:r>
                      <a:endParaRPr kumimoji="0" lang="lt-LT" sz="17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lt-LT" sz="1700" b="0" i="0" u="none" strike="noStrike" cap="none" normalizeH="0" baseline="0" smtClean="0">
                          <a:ln>
                            <a:noFill/>
                          </a:ln>
                          <a:solidFill>
                            <a:schemeClr val="tx1"/>
                          </a:solidFill>
                          <a:effectLst/>
                          <a:latin typeface="Times New Roman" pitchFamily="18" charset="0"/>
                          <a:cs typeface="Times New Roman" pitchFamily="18" charset="0"/>
                        </a:rPr>
                        <a:t>Mokytojas gali padėti, paskatindamas juos planuoti veiksmus, rinkti ir analizuoti įvairius duomenis, aiškiai pateikti faktus ir sąvokas, paragindamas suformuoti aiškius tikslus ir analitiškai bei logiškai mąstyti;</a:t>
                      </a: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lt-LT" sz="1700" b="0" i="0" u="none" strike="noStrike" cap="none" normalizeH="0" baseline="0" smtClean="0">
                          <a:ln>
                            <a:noFill/>
                          </a:ln>
                          <a:solidFill>
                            <a:schemeClr val="tx1"/>
                          </a:solidFill>
                          <a:effectLst/>
                          <a:latin typeface="Times New Roman" pitchFamily="18" charset="0"/>
                          <a:cs typeface="Times New Roman" pitchFamily="18" charset="0"/>
                        </a:rPr>
                        <a:t>teoretikams labiausiai priimtinos tokios veiklos formos ir metodai, kurie turi aiškią struktūrą ir yra logiškai nuoseklūs (paskaitos, demonstravimas, idėjų aiškinimai, teorinės diskusijos, teorinis darbas, teoriniai klausimai, debatai, struktūruoti uždaviniai, darbas su vadovu). </a:t>
                      </a:r>
                      <a:endParaRPr kumimoji="0" lang="lt-LT" sz="17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49871" name="Rectangle 15"/>
          <p:cNvSpPr>
            <a:spLocks noChangeArrowheads="1"/>
          </p:cNvSpPr>
          <p:nvPr/>
        </p:nvSpPr>
        <p:spPr bwMode="auto">
          <a:xfrm>
            <a:off x="0" y="51641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2400">
              <a:effectLst/>
            </a:endParaRP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kaidrės numerio vietos rezervavimo ženklas 5"/>
          <p:cNvSpPr>
            <a:spLocks noGrp="1"/>
          </p:cNvSpPr>
          <p:nvPr>
            <p:ph type="sldNum" sz="quarter" idx="12"/>
          </p:nvPr>
        </p:nvSpPr>
        <p:spPr/>
        <p:txBody>
          <a:bodyPr/>
          <a:lstStyle/>
          <a:p>
            <a:fld id="{C36873AE-EE21-49DE-A19E-FC4F62BCEB12}" type="slidenum">
              <a:rPr lang="en-US" altLang="en-US"/>
              <a:pPr/>
              <a:t>69</a:t>
            </a:fld>
            <a:endParaRPr lang="en-US" altLang="en-US"/>
          </a:p>
        </p:txBody>
      </p:sp>
      <p:sp>
        <p:nvSpPr>
          <p:cNvPr id="292866" name="Rectangle 2"/>
          <p:cNvSpPr>
            <a:spLocks noGrp="1" noChangeArrowheads="1"/>
          </p:cNvSpPr>
          <p:nvPr>
            <p:ph type="title"/>
          </p:nvPr>
        </p:nvSpPr>
        <p:spPr/>
        <p:txBody>
          <a:bodyPr/>
          <a:lstStyle/>
          <a:p>
            <a:pPr algn="ctr"/>
            <a:r>
              <a:rPr lang="lt-LT" sz="2800" b="1">
                <a:latin typeface="Times New Roman" pitchFamily="18" charset="0"/>
              </a:rPr>
              <a:t>Mokydamasis naudotis nauja kompiuterio programa:</a:t>
            </a:r>
          </a:p>
        </p:txBody>
      </p:sp>
      <p:sp>
        <p:nvSpPr>
          <p:cNvPr id="292867" name="Rectangle 3"/>
          <p:cNvSpPr>
            <a:spLocks noGrp="1" noChangeArrowheads="1"/>
          </p:cNvSpPr>
          <p:nvPr>
            <p:ph type="body" idx="1"/>
          </p:nvPr>
        </p:nvSpPr>
        <p:spPr/>
        <p:txBody>
          <a:bodyPr/>
          <a:lstStyle/>
          <a:p>
            <a:r>
              <a:rPr lang="lt-LT" sz="2400" i="1">
                <a:latin typeface="Times New Roman" pitchFamily="18" charset="0"/>
              </a:rPr>
              <a:t>teoretikas </a:t>
            </a:r>
            <a:r>
              <a:rPr lang="lt-LT" sz="2400">
                <a:latin typeface="Times New Roman" pitchFamily="18" charset="0"/>
              </a:rPr>
              <a:t>norės perskaityti instrukcijas ant pakuotės ar specialioje knygelėje,</a:t>
            </a:r>
          </a:p>
          <a:p>
            <a:r>
              <a:rPr lang="lt-LT" sz="2400" i="1">
                <a:latin typeface="Times New Roman" pitchFamily="18" charset="0"/>
              </a:rPr>
              <a:t>mąstytojas</a:t>
            </a:r>
            <a:r>
              <a:rPr lang="lt-LT" sz="2400">
                <a:latin typeface="Times New Roman" pitchFamily="18" charset="0"/>
              </a:rPr>
              <a:t> baigs dirbti ir aiškinsis, kodėl kas nors veikia ne taip, kaip jis tikėjosi,</a:t>
            </a:r>
          </a:p>
          <a:p>
            <a:r>
              <a:rPr lang="lt-LT" sz="2400" i="1">
                <a:latin typeface="Times New Roman" pitchFamily="18" charset="0"/>
              </a:rPr>
              <a:t>pragmatikas</a:t>
            </a:r>
            <a:r>
              <a:rPr lang="lt-LT" sz="2400">
                <a:latin typeface="Times New Roman" pitchFamily="18" charset="0"/>
              </a:rPr>
              <a:t> savarankiškai mėgins priversti programą dirbti,</a:t>
            </a:r>
          </a:p>
          <a:p>
            <a:r>
              <a:rPr lang="lt-LT" sz="2400" i="1">
                <a:latin typeface="Times New Roman" pitchFamily="18" charset="0"/>
              </a:rPr>
              <a:t>aktyvistas</a:t>
            </a:r>
            <a:r>
              <a:rPr lang="lt-LT" sz="2400">
                <a:latin typeface="Times New Roman" pitchFamily="18" charset="0"/>
              </a:rPr>
              <a:t> sakys: „Gana kalbų, einam prie darbų...“</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kaidrės numerio vietos rezervavimo ženklas 5"/>
          <p:cNvSpPr>
            <a:spLocks noGrp="1"/>
          </p:cNvSpPr>
          <p:nvPr>
            <p:ph type="sldNum" sz="quarter" idx="12"/>
          </p:nvPr>
        </p:nvSpPr>
        <p:spPr/>
        <p:txBody>
          <a:bodyPr/>
          <a:lstStyle/>
          <a:p>
            <a:fld id="{B48B16C1-2F72-4BAA-92F5-1BC6902E8382}" type="slidenum">
              <a:rPr lang="en-US" altLang="en-US"/>
              <a:pPr/>
              <a:t>7</a:t>
            </a:fld>
            <a:endParaRPr lang="en-US" altLang="en-US"/>
          </a:p>
        </p:txBody>
      </p:sp>
      <p:sp>
        <p:nvSpPr>
          <p:cNvPr id="530434" name="Rectangle 2"/>
          <p:cNvSpPr>
            <a:spLocks noGrp="1" noChangeArrowheads="1"/>
          </p:cNvSpPr>
          <p:nvPr>
            <p:ph type="body" idx="1"/>
          </p:nvPr>
        </p:nvSpPr>
        <p:spPr>
          <a:xfrm>
            <a:off x="395288" y="549275"/>
            <a:ext cx="8229600" cy="5327650"/>
          </a:xfrm>
        </p:spPr>
        <p:txBody>
          <a:bodyPr/>
          <a:lstStyle/>
          <a:p>
            <a:pPr algn="ctr">
              <a:buFont typeface="Wingdings" pitchFamily="2" charset="2"/>
              <a:buNone/>
            </a:pPr>
            <a:r>
              <a:rPr lang="lt-LT" sz="2200" b="1">
                <a:solidFill>
                  <a:schemeClr val="tx2"/>
                </a:solidFill>
              </a:rPr>
              <a:t>PAMOKOS PLANAVIMO FORMA:</a:t>
            </a:r>
            <a:endParaRPr lang="lt-LT" sz="2200"/>
          </a:p>
          <a:p>
            <a:pPr>
              <a:buFontTx/>
              <a:buChar char="-"/>
            </a:pPr>
            <a:r>
              <a:rPr lang="lt-LT" sz="2200">
                <a:latin typeface="Times New Roman" pitchFamily="18" charset="0"/>
              </a:rPr>
              <a:t>Pamokos tema;</a:t>
            </a:r>
          </a:p>
          <a:p>
            <a:pPr>
              <a:buFontTx/>
              <a:buChar char="-"/>
            </a:pPr>
            <a:r>
              <a:rPr lang="lt-LT" sz="2200">
                <a:latin typeface="Times New Roman" pitchFamily="18" charset="0"/>
              </a:rPr>
              <a:t>Mokymosi uždaviniai (rezultatai);</a:t>
            </a:r>
          </a:p>
          <a:p>
            <a:pPr>
              <a:buFontTx/>
              <a:buChar char="-"/>
            </a:pPr>
            <a:r>
              <a:rPr lang="lt-LT" sz="2200">
                <a:latin typeface="Times New Roman" pitchFamily="18" charset="0"/>
              </a:rPr>
              <a:t>Klasės pasirengimo lygis (puikus, vidutiniškas, nepakankamas);</a:t>
            </a:r>
          </a:p>
          <a:p>
            <a:pPr>
              <a:buFontTx/>
              <a:buChar char="-"/>
            </a:pPr>
            <a:r>
              <a:rPr lang="lt-LT" sz="2200">
                <a:latin typeface="Times New Roman" pitchFamily="18" charset="0"/>
              </a:rPr>
              <a:t>Mokinių motyvacija;</a:t>
            </a:r>
          </a:p>
          <a:p>
            <a:pPr>
              <a:buFontTx/>
              <a:buChar char="-"/>
            </a:pPr>
            <a:r>
              <a:rPr lang="lt-LT" sz="2200">
                <a:latin typeface="Times New Roman" pitchFamily="18" charset="0"/>
              </a:rPr>
              <a:t>Mokomoji veikla: </a:t>
            </a:r>
          </a:p>
          <a:p>
            <a:pPr>
              <a:buFontTx/>
              <a:buNone/>
            </a:pPr>
            <a:r>
              <a:rPr lang="lt-LT" sz="2200">
                <a:latin typeface="Times New Roman" pitchFamily="18" charset="0"/>
                <a:cs typeface="Times New Roman" pitchFamily="18" charset="0"/>
              </a:rPr>
              <a:t>	</a:t>
            </a:r>
            <a:r>
              <a:rPr lang="en-US" sz="2200">
                <a:latin typeface="Times New Roman" pitchFamily="18" charset="0"/>
                <a:cs typeface="Times New Roman" pitchFamily="18" charset="0"/>
              </a:rPr>
              <a:t>*</a:t>
            </a:r>
            <a:r>
              <a:rPr lang="lt-LT" sz="2200">
                <a:latin typeface="Times New Roman" pitchFamily="18" charset="0"/>
                <a:cs typeface="Times New Roman" pitchFamily="18" charset="0"/>
              </a:rPr>
              <a:t> </a:t>
            </a:r>
            <a:r>
              <a:rPr lang="lt-LT" sz="2200">
                <a:latin typeface="Times New Roman" pitchFamily="18" charset="0"/>
              </a:rPr>
              <a:t>klausimai (iš visų 6 pažinimo lygmenų),</a:t>
            </a:r>
          </a:p>
          <a:p>
            <a:pPr>
              <a:buFontTx/>
              <a:buNone/>
            </a:pPr>
            <a:r>
              <a:rPr lang="lt-LT" sz="2200">
                <a:latin typeface="Times New Roman" pitchFamily="18" charset="0"/>
                <a:cs typeface="Times New Roman" pitchFamily="18" charset="0"/>
              </a:rPr>
              <a:t>	</a:t>
            </a:r>
            <a:r>
              <a:rPr lang="en-US" sz="2200">
                <a:latin typeface="Times New Roman" pitchFamily="18" charset="0"/>
                <a:cs typeface="Times New Roman" pitchFamily="18" charset="0"/>
              </a:rPr>
              <a:t>*</a:t>
            </a:r>
            <a:r>
              <a:rPr lang="lt-LT" sz="2200">
                <a:latin typeface="Times New Roman" pitchFamily="18" charset="0"/>
              </a:rPr>
              <a:t> taikymas, </a:t>
            </a:r>
          </a:p>
          <a:p>
            <a:pPr>
              <a:buFontTx/>
              <a:buNone/>
            </a:pPr>
            <a:r>
              <a:rPr lang="lt-LT" sz="2200">
                <a:latin typeface="Times New Roman" pitchFamily="18" charset="0"/>
                <a:cs typeface="Times New Roman" pitchFamily="18" charset="0"/>
              </a:rPr>
              <a:t>	</a:t>
            </a:r>
            <a:r>
              <a:rPr lang="en-US" sz="2200">
                <a:latin typeface="Times New Roman" pitchFamily="18" charset="0"/>
                <a:cs typeface="Times New Roman" pitchFamily="18" charset="0"/>
              </a:rPr>
              <a:t>*</a:t>
            </a:r>
            <a:r>
              <a:rPr lang="lt-LT" sz="2200">
                <a:latin typeface="Times New Roman" pitchFamily="18" charset="0"/>
              </a:rPr>
              <a:t> aktyvaus mokymosi metodai,</a:t>
            </a:r>
          </a:p>
          <a:p>
            <a:pPr>
              <a:buFontTx/>
              <a:buNone/>
            </a:pPr>
            <a:r>
              <a:rPr lang="lt-LT" sz="2200">
                <a:latin typeface="Times New Roman" pitchFamily="18" charset="0"/>
                <a:cs typeface="Times New Roman" pitchFamily="18" charset="0"/>
              </a:rPr>
              <a:t>	</a:t>
            </a:r>
            <a:r>
              <a:rPr lang="en-US" sz="2200">
                <a:latin typeface="Times New Roman" pitchFamily="18" charset="0"/>
                <a:cs typeface="Times New Roman" pitchFamily="18" charset="0"/>
              </a:rPr>
              <a:t>*</a:t>
            </a:r>
            <a:r>
              <a:rPr lang="lt-LT" sz="2200">
                <a:latin typeface="Times New Roman" pitchFamily="18" charset="0"/>
              </a:rPr>
              <a:t> tarpiniai apžvalginiai klausimai,</a:t>
            </a:r>
          </a:p>
          <a:p>
            <a:pPr>
              <a:buFontTx/>
              <a:buNone/>
            </a:pPr>
            <a:r>
              <a:rPr lang="lt-LT" sz="2200">
                <a:latin typeface="Times New Roman" pitchFamily="18" charset="0"/>
                <a:cs typeface="Times New Roman" pitchFamily="18" charset="0"/>
              </a:rPr>
              <a:t>	</a:t>
            </a:r>
            <a:r>
              <a:rPr lang="en-US" sz="2200">
                <a:latin typeface="Times New Roman" pitchFamily="18" charset="0"/>
                <a:cs typeface="Times New Roman" pitchFamily="18" charset="0"/>
              </a:rPr>
              <a:t>*</a:t>
            </a:r>
            <a:r>
              <a:rPr lang="lt-LT" sz="2200">
                <a:latin typeface="Times New Roman" pitchFamily="18" charset="0"/>
              </a:rPr>
              <a:t> vertinimas. </a:t>
            </a:r>
          </a:p>
          <a:p>
            <a:pPr>
              <a:buFont typeface="Wingdings" pitchFamily="2" charset="2"/>
              <a:buNone/>
            </a:pPr>
            <a:endParaRPr lang="lt-LT" sz="2200">
              <a:latin typeface="Times New Roman" pitchFamily="18" charset="0"/>
            </a:endParaRPr>
          </a:p>
          <a:p>
            <a:pPr>
              <a:buFont typeface="Wingdings" pitchFamily="2" charset="2"/>
              <a:buNone/>
            </a:pPr>
            <a:endParaRPr lang="lt-LT" sz="2200">
              <a:latin typeface="Times New Roman" pitchFamily="18"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kaidrės numerio vietos rezervavimo ženklas 5"/>
          <p:cNvSpPr>
            <a:spLocks noGrp="1"/>
          </p:cNvSpPr>
          <p:nvPr>
            <p:ph type="sldNum" sz="quarter" idx="12"/>
          </p:nvPr>
        </p:nvSpPr>
        <p:spPr/>
        <p:txBody>
          <a:bodyPr/>
          <a:lstStyle/>
          <a:p>
            <a:fld id="{009C861F-F2E7-4145-ABDF-4CC62A06961B}" type="slidenum">
              <a:rPr lang="en-US" altLang="en-US"/>
              <a:pPr/>
              <a:t>70</a:t>
            </a:fld>
            <a:endParaRPr lang="en-US" altLang="en-US"/>
          </a:p>
        </p:txBody>
      </p:sp>
      <p:sp>
        <p:nvSpPr>
          <p:cNvPr id="251906" name="Rectangle 2"/>
          <p:cNvSpPr>
            <a:spLocks noGrp="1" noChangeArrowheads="1"/>
          </p:cNvSpPr>
          <p:nvPr>
            <p:ph type="title"/>
          </p:nvPr>
        </p:nvSpPr>
        <p:spPr>
          <a:xfrm>
            <a:off x="1476375" y="277813"/>
            <a:ext cx="7210425" cy="733425"/>
          </a:xfrm>
        </p:spPr>
        <p:txBody>
          <a:bodyPr/>
          <a:lstStyle/>
          <a:p>
            <a:pPr algn="ctr"/>
            <a:r>
              <a:rPr lang="lt-LT" sz="2800" b="1">
                <a:latin typeface="Times New Roman" pitchFamily="18" charset="0"/>
              </a:rPr>
              <a:t>Mokymosi būdai </a:t>
            </a:r>
            <a:endParaRPr lang="en-GB" sz="2800" b="1">
              <a:latin typeface="Times New Roman" pitchFamily="18" charset="0"/>
            </a:endParaRPr>
          </a:p>
        </p:txBody>
      </p:sp>
      <p:sp>
        <p:nvSpPr>
          <p:cNvPr id="251907" name="Rectangle 3"/>
          <p:cNvSpPr>
            <a:spLocks noGrp="1" noChangeArrowheads="1"/>
          </p:cNvSpPr>
          <p:nvPr>
            <p:ph type="body" idx="1"/>
          </p:nvPr>
        </p:nvSpPr>
        <p:spPr>
          <a:xfrm>
            <a:off x="250825" y="1341438"/>
            <a:ext cx="8642350" cy="4789487"/>
          </a:xfrm>
        </p:spPr>
        <p:txBody>
          <a:bodyPr/>
          <a:lstStyle/>
          <a:p>
            <a:pPr>
              <a:lnSpc>
                <a:spcPct val="90000"/>
              </a:lnSpc>
            </a:pPr>
            <a:r>
              <a:rPr lang="lt-LT" sz="2400">
                <a:latin typeface="Times New Roman" pitchFamily="18" charset="0"/>
              </a:rPr>
              <a:t>Mokytojai nustato mėgstamą mokinio mokymosi būdą </a:t>
            </a:r>
            <a:r>
              <a:rPr lang="en-GB" sz="2400">
                <a:latin typeface="Times New Roman" pitchFamily="18" charset="0"/>
              </a:rPr>
              <a:t>:</a:t>
            </a:r>
          </a:p>
          <a:p>
            <a:pPr lvl="1">
              <a:lnSpc>
                <a:spcPct val="90000"/>
              </a:lnSpc>
            </a:pPr>
            <a:r>
              <a:rPr lang="lt-LT" sz="2400" b="1">
                <a:solidFill>
                  <a:srgbClr val="008000"/>
                </a:solidFill>
                <a:latin typeface="Times New Roman" pitchFamily="18" charset="0"/>
              </a:rPr>
              <a:t>Regimasis</a:t>
            </a:r>
            <a:r>
              <a:rPr lang="en-GB" sz="2400" b="1">
                <a:solidFill>
                  <a:srgbClr val="008000"/>
                </a:solidFill>
                <a:latin typeface="Times New Roman" pitchFamily="18" charset="0"/>
              </a:rPr>
              <a:t>:</a:t>
            </a:r>
            <a:r>
              <a:rPr lang="en-GB" sz="2400">
                <a:solidFill>
                  <a:srgbClr val="008000"/>
                </a:solidFill>
                <a:latin typeface="Times New Roman" pitchFamily="18" charset="0"/>
              </a:rPr>
              <a:t> </a:t>
            </a:r>
          </a:p>
          <a:p>
            <a:pPr lvl="2">
              <a:lnSpc>
                <a:spcPct val="90000"/>
              </a:lnSpc>
            </a:pPr>
            <a:r>
              <a:rPr lang="lt-LT" sz="2400">
                <a:latin typeface="Times New Roman" pitchFamily="18" charset="0"/>
              </a:rPr>
              <a:t>Plakatai</a:t>
            </a:r>
            <a:r>
              <a:rPr lang="en-GB" sz="2400">
                <a:latin typeface="Times New Roman" pitchFamily="18" charset="0"/>
              </a:rPr>
              <a:t>,</a:t>
            </a:r>
            <a:r>
              <a:rPr lang="lt-LT" sz="2400">
                <a:latin typeface="Times New Roman" pitchFamily="18" charset="0"/>
              </a:rPr>
              <a:t> kortelės</a:t>
            </a:r>
            <a:r>
              <a:rPr lang="en-GB" sz="2400">
                <a:latin typeface="Times New Roman" pitchFamily="18" charset="0"/>
              </a:rPr>
              <a:t>, diagram</a:t>
            </a:r>
            <a:r>
              <a:rPr lang="lt-LT" sz="2400">
                <a:latin typeface="Times New Roman" pitchFamily="18" charset="0"/>
              </a:rPr>
              <a:t>os</a:t>
            </a:r>
            <a:r>
              <a:rPr lang="en-GB" sz="2400">
                <a:latin typeface="Times New Roman" pitchFamily="18" charset="0"/>
              </a:rPr>
              <a:t>, </a:t>
            </a:r>
            <a:r>
              <a:rPr lang="lt-LT" sz="2400">
                <a:latin typeface="Times New Roman" pitchFamily="18" charset="0"/>
              </a:rPr>
              <a:t>lentelės</a:t>
            </a:r>
            <a:endParaRPr lang="en-GB" sz="2400">
              <a:latin typeface="Times New Roman" pitchFamily="18" charset="0"/>
            </a:endParaRPr>
          </a:p>
          <a:p>
            <a:pPr lvl="1">
              <a:lnSpc>
                <a:spcPct val="90000"/>
              </a:lnSpc>
            </a:pPr>
            <a:r>
              <a:rPr lang="lt-LT" sz="2400" b="1">
                <a:solidFill>
                  <a:srgbClr val="008000"/>
                </a:solidFill>
                <a:latin typeface="Times New Roman" pitchFamily="18" charset="0"/>
              </a:rPr>
              <a:t>Girdimasis</a:t>
            </a:r>
            <a:r>
              <a:rPr lang="en-GB" sz="2400" b="1">
                <a:solidFill>
                  <a:srgbClr val="008000"/>
                </a:solidFill>
                <a:latin typeface="Times New Roman" pitchFamily="18" charset="0"/>
              </a:rPr>
              <a:t> </a:t>
            </a:r>
            <a:r>
              <a:rPr lang="lt-LT" sz="2400" b="1">
                <a:solidFill>
                  <a:srgbClr val="008000"/>
                </a:solidFill>
                <a:latin typeface="Times New Roman" pitchFamily="18" charset="0"/>
              </a:rPr>
              <a:t>/kalbėjimo</a:t>
            </a:r>
            <a:r>
              <a:rPr lang="en-GB" sz="2400" b="1">
                <a:solidFill>
                  <a:srgbClr val="008000"/>
                </a:solidFill>
                <a:latin typeface="Times New Roman" pitchFamily="18" charset="0"/>
              </a:rPr>
              <a:t>:</a:t>
            </a:r>
            <a:r>
              <a:rPr lang="en-GB" sz="2400">
                <a:solidFill>
                  <a:srgbClr val="008000"/>
                </a:solidFill>
                <a:latin typeface="Times New Roman" pitchFamily="18" charset="0"/>
              </a:rPr>
              <a:t> </a:t>
            </a:r>
          </a:p>
          <a:p>
            <a:pPr lvl="2">
              <a:lnSpc>
                <a:spcPct val="90000"/>
              </a:lnSpc>
            </a:pPr>
            <a:r>
              <a:rPr lang="en-GB" sz="2400">
                <a:latin typeface="Times New Roman" pitchFamily="18" charset="0"/>
              </a:rPr>
              <a:t>Dis</a:t>
            </a:r>
            <a:r>
              <a:rPr lang="lt-LT" sz="2400">
                <a:latin typeface="Times New Roman" pitchFamily="18" charset="0"/>
              </a:rPr>
              <a:t>kusija</a:t>
            </a:r>
            <a:r>
              <a:rPr lang="en-GB" sz="2400">
                <a:latin typeface="Times New Roman" pitchFamily="18" charset="0"/>
              </a:rPr>
              <a:t>, </a:t>
            </a:r>
            <a:r>
              <a:rPr lang="lt-LT" sz="2400">
                <a:latin typeface="Times New Roman" pitchFamily="18" charset="0"/>
              </a:rPr>
              <a:t>klausimų</a:t>
            </a:r>
            <a:r>
              <a:rPr lang="en-GB" sz="2400">
                <a:latin typeface="Times New Roman" pitchFamily="18" charset="0"/>
              </a:rPr>
              <a:t> / a</a:t>
            </a:r>
            <a:r>
              <a:rPr lang="lt-LT" sz="2400">
                <a:latin typeface="Times New Roman" pitchFamily="18" charset="0"/>
              </a:rPr>
              <a:t>tsakymų sesija</a:t>
            </a:r>
            <a:r>
              <a:rPr lang="en-GB" sz="2400">
                <a:latin typeface="Times New Roman" pitchFamily="18" charset="0"/>
              </a:rPr>
              <a:t>, poe</a:t>
            </a:r>
            <a:r>
              <a:rPr lang="lt-LT" sz="2400">
                <a:latin typeface="Times New Roman" pitchFamily="18" charset="0"/>
              </a:rPr>
              <a:t>zija</a:t>
            </a:r>
            <a:r>
              <a:rPr lang="en-GB" sz="2400">
                <a:latin typeface="Times New Roman" pitchFamily="18" charset="0"/>
              </a:rPr>
              <a:t>, </a:t>
            </a:r>
            <a:r>
              <a:rPr lang="lt-LT" sz="2400">
                <a:latin typeface="Times New Roman" pitchFamily="18" charset="0"/>
              </a:rPr>
              <a:t>aliteraciniai posmai, foninė muzika</a:t>
            </a:r>
            <a:endParaRPr lang="en-GB" sz="2400">
              <a:latin typeface="Times New Roman" pitchFamily="18" charset="0"/>
            </a:endParaRPr>
          </a:p>
          <a:p>
            <a:pPr lvl="1">
              <a:lnSpc>
                <a:spcPct val="90000"/>
              </a:lnSpc>
            </a:pPr>
            <a:r>
              <a:rPr lang="lt-LT" sz="2400" b="1">
                <a:solidFill>
                  <a:srgbClr val="008000"/>
                </a:solidFill>
                <a:latin typeface="Times New Roman" pitchFamily="18" charset="0"/>
              </a:rPr>
              <a:t>K</a:t>
            </a:r>
            <a:r>
              <a:rPr lang="en-GB" sz="2400" b="1">
                <a:solidFill>
                  <a:srgbClr val="008000"/>
                </a:solidFill>
                <a:latin typeface="Times New Roman" pitchFamily="18" charset="0"/>
              </a:rPr>
              <a:t>i</a:t>
            </a:r>
            <a:r>
              <a:rPr lang="lt-LT" sz="2400" b="1">
                <a:solidFill>
                  <a:srgbClr val="008000"/>
                </a:solidFill>
                <a:latin typeface="Times New Roman" pitchFamily="18" charset="0"/>
              </a:rPr>
              <a:t>nestetiniai</a:t>
            </a:r>
            <a:r>
              <a:rPr lang="en-GB" sz="2400" b="1">
                <a:solidFill>
                  <a:srgbClr val="008000"/>
                </a:solidFill>
                <a:latin typeface="Times New Roman" pitchFamily="18" charset="0"/>
              </a:rPr>
              <a:t>:</a:t>
            </a:r>
            <a:r>
              <a:rPr lang="en-GB" sz="2400">
                <a:solidFill>
                  <a:srgbClr val="008000"/>
                </a:solidFill>
                <a:latin typeface="Times New Roman" pitchFamily="18" charset="0"/>
              </a:rPr>
              <a:t> </a:t>
            </a:r>
          </a:p>
          <a:p>
            <a:pPr lvl="2">
              <a:lnSpc>
                <a:spcPct val="90000"/>
              </a:lnSpc>
            </a:pPr>
            <a:r>
              <a:rPr lang="lt-LT" sz="2400">
                <a:latin typeface="Times New Roman" pitchFamily="18" charset="0"/>
              </a:rPr>
              <a:t>Suplanuota fizinė veikla, darbas grupėse, vaidmenų modeliavimas,</a:t>
            </a:r>
            <a:r>
              <a:rPr lang="en-GB" sz="2400">
                <a:latin typeface="Times New Roman" pitchFamily="18" charset="0"/>
              </a:rPr>
              <a:t> </a:t>
            </a:r>
            <a:r>
              <a:rPr lang="lt-LT" sz="2400">
                <a:latin typeface="Times New Roman" pitchFamily="18" charset="0"/>
              </a:rPr>
              <a:t>žaidimai, praktinė veikla </a:t>
            </a:r>
            <a:endParaRPr lang="en-GB" sz="2400">
              <a:latin typeface="Times New Roman" pitchFamily="18" charset="0"/>
            </a:endParaRPr>
          </a:p>
          <a:p>
            <a:pPr>
              <a:lnSpc>
                <a:spcPct val="90000"/>
              </a:lnSpc>
            </a:pPr>
            <a:r>
              <a:rPr lang="lt-LT" sz="2400">
                <a:latin typeface="Times New Roman" pitchFamily="18" charset="0"/>
              </a:rPr>
              <a:t>Visų būdų taikymas -  mokymo diferencijavimas. </a:t>
            </a:r>
            <a:endParaRPr lang="en-GB" sz="2400">
              <a:latin typeface="Times New Roman" pitchFamily="18" charset="0"/>
            </a:endParaRP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kaidrės numerio vietos rezervavimo ženklas 5"/>
          <p:cNvSpPr>
            <a:spLocks noGrp="1"/>
          </p:cNvSpPr>
          <p:nvPr>
            <p:ph type="sldNum" sz="quarter" idx="12"/>
          </p:nvPr>
        </p:nvSpPr>
        <p:spPr/>
        <p:txBody>
          <a:bodyPr/>
          <a:lstStyle/>
          <a:p>
            <a:fld id="{634C12F5-697E-46EE-B6E9-B65282A8951B}" type="slidenum">
              <a:rPr lang="en-US" altLang="en-US"/>
              <a:pPr/>
              <a:t>71</a:t>
            </a:fld>
            <a:endParaRPr lang="en-US" altLang="en-US"/>
          </a:p>
        </p:txBody>
      </p:sp>
      <p:sp>
        <p:nvSpPr>
          <p:cNvPr id="291842" name="Rectangle 2"/>
          <p:cNvSpPr>
            <a:spLocks noGrp="1" noChangeArrowheads="1"/>
          </p:cNvSpPr>
          <p:nvPr>
            <p:ph type="title"/>
          </p:nvPr>
        </p:nvSpPr>
        <p:spPr/>
        <p:txBody>
          <a:bodyPr/>
          <a:lstStyle/>
          <a:p>
            <a:pPr algn="ctr"/>
            <a:r>
              <a:rPr lang="lt-LT" sz="3200" b="1">
                <a:latin typeface="Times New Roman" pitchFamily="18" charset="0"/>
              </a:rPr>
              <a:t>Pagal P. Ginnis tyrimus: </a:t>
            </a:r>
          </a:p>
        </p:txBody>
      </p:sp>
      <p:sp>
        <p:nvSpPr>
          <p:cNvPr id="291843" name="Rectangle 3"/>
          <p:cNvSpPr>
            <a:spLocks noGrp="1" noChangeArrowheads="1"/>
          </p:cNvSpPr>
          <p:nvPr>
            <p:ph type="body" idx="1"/>
          </p:nvPr>
        </p:nvSpPr>
        <p:spPr/>
        <p:txBody>
          <a:bodyPr/>
          <a:lstStyle/>
          <a:p>
            <a:r>
              <a:rPr lang="lt-LT" sz="2400">
                <a:latin typeface="Times New Roman" pitchFamily="18" charset="0"/>
              </a:rPr>
              <a:t>29 proc. mokinių turi regimąją atmintį;</a:t>
            </a:r>
          </a:p>
          <a:p>
            <a:r>
              <a:rPr lang="lt-LT" sz="2400">
                <a:latin typeface="Times New Roman" pitchFamily="18" charset="0"/>
              </a:rPr>
              <a:t>34 proc. – girdimąją;</a:t>
            </a:r>
          </a:p>
          <a:p>
            <a:r>
              <a:rPr lang="lt-LT" sz="2400">
                <a:latin typeface="Times New Roman" pitchFamily="18" charset="0"/>
              </a:rPr>
              <a:t>37 proc. – kinestetinę. </a:t>
            </a:r>
          </a:p>
          <a:p>
            <a:endParaRPr lang="lt-LT" sz="2400">
              <a:latin typeface="Times New Roman" pitchFamily="18"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kaidrės numerio vietos rezervavimo ženklas 5"/>
          <p:cNvSpPr>
            <a:spLocks noGrp="1"/>
          </p:cNvSpPr>
          <p:nvPr>
            <p:ph type="sldNum" sz="quarter" idx="12"/>
          </p:nvPr>
        </p:nvSpPr>
        <p:spPr/>
        <p:txBody>
          <a:bodyPr/>
          <a:lstStyle/>
          <a:p>
            <a:fld id="{BD4D07D2-8774-488D-9694-B4578C5BFF86}" type="slidenum">
              <a:rPr lang="en-US" altLang="en-US"/>
              <a:pPr/>
              <a:t>72</a:t>
            </a:fld>
            <a:endParaRPr lang="en-US" altLang="en-US"/>
          </a:p>
        </p:txBody>
      </p:sp>
      <p:sp>
        <p:nvSpPr>
          <p:cNvPr id="254978" name="Rectangle 2"/>
          <p:cNvSpPr>
            <a:spLocks noGrp="1" noChangeArrowheads="1"/>
          </p:cNvSpPr>
          <p:nvPr>
            <p:ph type="title"/>
          </p:nvPr>
        </p:nvSpPr>
        <p:spPr/>
        <p:txBody>
          <a:bodyPr/>
          <a:lstStyle/>
          <a:p>
            <a:pPr algn="ctr"/>
            <a:r>
              <a:rPr lang="lt-LT" sz="2800" b="1">
                <a:solidFill>
                  <a:schemeClr val="tx1"/>
                </a:solidFill>
                <a:latin typeface="Times New Roman" pitchFamily="18" charset="0"/>
              </a:rPr>
              <a:t>Mokymosi būdai: </a:t>
            </a:r>
            <a:r>
              <a:rPr lang="lt-LT" sz="2800" b="1">
                <a:solidFill>
                  <a:srgbClr val="008000"/>
                </a:solidFill>
                <a:latin typeface="Times New Roman" pitchFamily="18" charset="0"/>
              </a:rPr>
              <a:t>regimasis </a:t>
            </a:r>
            <a:endParaRPr lang="en-GB" sz="2800" b="1">
              <a:solidFill>
                <a:srgbClr val="008000"/>
              </a:solidFill>
              <a:latin typeface="Times New Roman" pitchFamily="18" charset="0"/>
            </a:endParaRPr>
          </a:p>
        </p:txBody>
      </p:sp>
      <p:sp>
        <p:nvSpPr>
          <p:cNvPr id="2549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lvl="1"/>
            <a:r>
              <a:rPr lang="lt-LT" sz="2800">
                <a:latin typeface="Times New Roman" pitchFamily="18" charset="0"/>
              </a:rPr>
              <a:t>Ramus</a:t>
            </a:r>
            <a:r>
              <a:rPr lang="en-GB" sz="2800">
                <a:latin typeface="Times New Roman" pitchFamily="18" charset="0"/>
              </a:rPr>
              <a:t>, </a:t>
            </a:r>
            <a:r>
              <a:rPr lang="lt-LT" sz="2800">
                <a:latin typeface="Times New Roman" pitchFamily="18" charset="0"/>
              </a:rPr>
              <a:t>linkęs stebėti, bet ne kalbėti; </a:t>
            </a:r>
          </a:p>
          <a:p>
            <a:pPr lvl="1"/>
            <a:r>
              <a:rPr lang="lt-LT" sz="2800">
                <a:latin typeface="Times New Roman" pitchFamily="18" charset="0"/>
              </a:rPr>
              <a:t>Tvarkingi, susisteminti užrašai;</a:t>
            </a:r>
            <a:endParaRPr lang="en-GB" sz="2800">
              <a:latin typeface="Times New Roman" pitchFamily="18" charset="0"/>
            </a:endParaRPr>
          </a:p>
          <a:p>
            <a:pPr lvl="1"/>
            <a:r>
              <a:rPr lang="lt-LT" sz="2800">
                <a:latin typeface="Times New Roman" pitchFamily="18" charset="0"/>
              </a:rPr>
              <a:t>Pastebi smulkmenas;</a:t>
            </a:r>
            <a:endParaRPr lang="en-GB" sz="2800">
              <a:latin typeface="Times New Roman" pitchFamily="18" charset="0"/>
            </a:endParaRPr>
          </a:p>
          <a:p>
            <a:pPr lvl="1"/>
            <a:r>
              <a:rPr lang="lt-LT" sz="2800">
                <a:latin typeface="Times New Roman" pitchFamily="18" charset="0"/>
              </a:rPr>
              <a:t>Pateikia informaciją regimąja forma</a:t>
            </a:r>
            <a:r>
              <a:rPr lang="en-GB" sz="2800">
                <a:latin typeface="Times New Roman" pitchFamily="18" charset="0"/>
              </a:rPr>
              <a:t>, </a:t>
            </a:r>
            <a:r>
              <a:rPr lang="lt-LT" sz="2800">
                <a:latin typeface="Times New Roman" pitchFamily="18" charset="0"/>
              </a:rPr>
              <a:t>atsimena naudodamas paveikslėlius ar brėžinius, klausydamas braižo ar piešia;</a:t>
            </a:r>
            <a:endParaRPr lang="en-GB" sz="2800">
              <a:latin typeface="Times New Roman" pitchFamily="18" charset="0"/>
            </a:endParaRPr>
          </a:p>
          <a:p>
            <a:pPr lvl="1"/>
            <a:r>
              <a:rPr lang="lt-LT" sz="2800">
                <a:latin typeface="Times New Roman" pitchFamily="18" charset="0"/>
              </a:rPr>
              <a:t>Mėgsta skaityti informaciją ir pasižymėti;</a:t>
            </a:r>
            <a:endParaRPr lang="en-GB" sz="2800">
              <a:latin typeface="Times New Roman" pitchFamily="18" charset="0"/>
            </a:endParaRPr>
          </a:p>
          <a:p>
            <a:pPr lvl="1"/>
            <a:r>
              <a:rPr lang="lt-LT" sz="2800">
                <a:latin typeface="Times New Roman" pitchFamily="18" charset="0"/>
              </a:rPr>
              <a:t>Mėgsta skaityti ir rašo be klaidų.</a:t>
            </a:r>
            <a:endParaRPr lang="en-GB" sz="2800">
              <a:latin typeface="Times New Roman" pitchFamily="18" charset="0"/>
            </a:endParaRP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kaidrės numerio vietos rezervavimo ženklas 5"/>
          <p:cNvSpPr>
            <a:spLocks noGrp="1"/>
          </p:cNvSpPr>
          <p:nvPr>
            <p:ph type="sldNum" sz="quarter" idx="12"/>
          </p:nvPr>
        </p:nvSpPr>
        <p:spPr/>
        <p:txBody>
          <a:bodyPr/>
          <a:lstStyle/>
          <a:p>
            <a:fld id="{30CB5992-17B8-4D04-98D1-4319A70D8377}" type="slidenum">
              <a:rPr lang="en-US" altLang="en-US"/>
              <a:pPr/>
              <a:t>73</a:t>
            </a:fld>
            <a:endParaRPr lang="en-US" altLang="en-US"/>
          </a:p>
        </p:txBody>
      </p:sp>
      <p:sp>
        <p:nvSpPr>
          <p:cNvPr id="257026" name="Rectangle 2"/>
          <p:cNvSpPr>
            <a:spLocks noGrp="1" noChangeArrowheads="1"/>
          </p:cNvSpPr>
          <p:nvPr>
            <p:ph type="title"/>
          </p:nvPr>
        </p:nvSpPr>
        <p:spPr/>
        <p:txBody>
          <a:bodyPr/>
          <a:lstStyle/>
          <a:p>
            <a:pPr algn="ctr"/>
            <a:r>
              <a:rPr lang="lt-LT" sz="2800" b="1">
                <a:solidFill>
                  <a:schemeClr val="tx1"/>
                </a:solidFill>
                <a:latin typeface="Times New Roman" pitchFamily="18" charset="0"/>
              </a:rPr>
              <a:t>Mokymosi būdai: </a:t>
            </a:r>
            <a:r>
              <a:rPr lang="lt-LT" sz="2800" b="1">
                <a:solidFill>
                  <a:srgbClr val="008000"/>
                </a:solidFill>
                <a:latin typeface="Times New Roman" pitchFamily="18" charset="0"/>
              </a:rPr>
              <a:t>girdimasis </a:t>
            </a:r>
            <a:endParaRPr lang="en-GB" sz="2800" b="1">
              <a:solidFill>
                <a:srgbClr val="008000"/>
              </a:solidFill>
              <a:latin typeface="Times New Roman" pitchFamily="18" charset="0"/>
            </a:endParaRPr>
          </a:p>
        </p:txBody>
      </p:sp>
      <p:sp>
        <p:nvSpPr>
          <p:cNvPr id="257027" name="Rectangle 3"/>
          <p:cNvSpPr>
            <a:spLocks noGrp="1" noChangeArrowheads="1"/>
          </p:cNvSpPr>
          <p:nvPr>
            <p:ph type="body" idx="1"/>
          </p:nvPr>
        </p:nvSpPr>
        <p:spPr>
          <a:xfrm>
            <a:off x="457200" y="1828800"/>
            <a:ext cx="8291513" cy="4479925"/>
          </a:xfrm>
        </p:spPr>
        <p:txBody>
          <a:bodyPr/>
          <a:lstStyle/>
          <a:p>
            <a:pPr>
              <a:lnSpc>
                <a:spcPct val="90000"/>
              </a:lnSpc>
              <a:buFont typeface="Wingdings" pitchFamily="2" charset="2"/>
              <a:buNone/>
            </a:pPr>
            <a:endParaRPr lang="en-GB" sz="2800">
              <a:latin typeface="Times New Roman" pitchFamily="18" charset="0"/>
            </a:endParaRPr>
          </a:p>
          <a:p>
            <a:pPr lvl="1">
              <a:lnSpc>
                <a:spcPct val="90000"/>
              </a:lnSpc>
            </a:pPr>
            <a:r>
              <a:rPr lang="lt-LT" sz="2800">
                <a:latin typeface="Times New Roman" pitchFamily="18" charset="0"/>
              </a:rPr>
              <a:t>Niūniuoja ir dainuoja;</a:t>
            </a:r>
            <a:endParaRPr lang="en-GB" sz="2800">
              <a:latin typeface="Times New Roman" pitchFamily="18" charset="0"/>
            </a:endParaRPr>
          </a:p>
          <a:p>
            <a:pPr lvl="1">
              <a:lnSpc>
                <a:spcPct val="90000"/>
              </a:lnSpc>
            </a:pPr>
            <a:r>
              <a:rPr lang="lt-LT" sz="2800">
                <a:latin typeface="Times New Roman" pitchFamily="18" charset="0"/>
              </a:rPr>
              <a:t>Mėgsta diskusijas;</a:t>
            </a:r>
            <a:endParaRPr lang="en-GB" sz="2800">
              <a:latin typeface="Times New Roman" pitchFamily="18" charset="0"/>
            </a:endParaRPr>
          </a:p>
          <a:p>
            <a:pPr lvl="1">
              <a:lnSpc>
                <a:spcPct val="90000"/>
              </a:lnSpc>
            </a:pPr>
            <a:r>
              <a:rPr lang="lt-LT" sz="2800">
                <a:latin typeface="Times New Roman" pitchFamily="18" charset="0"/>
              </a:rPr>
              <a:t>Garsiai šnekasi su savimi ar skaitydamas judina lūpas;</a:t>
            </a:r>
            <a:endParaRPr lang="en-GB" sz="2800">
              <a:latin typeface="Times New Roman" pitchFamily="18" charset="0"/>
            </a:endParaRPr>
          </a:p>
          <a:p>
            <a:pPr lvl="1">
              <a:lnSpc>
                <a:spcPct val="90000"/>
              </a:lnSpc>
            </a:pPr>
            <a:r>
              <a:rPr lang="lt-LT" sz="2800">
                <a:latin typeface="Times New Roman" pitchFamily="18" charset="0"/>
              </a:rPr>
              <a:t>Mokydamasis naujų dalykų turi poreikį kalbėti;</a:t>
            </a:r>
            <a:endParaRPr lang="en-GB" sz="2800">
              <a:latin typeface="Times New Roman" pitchFamily="18" charset="0"/>
            </a:endParaRPr>
          </a:p>
          <a:p>
            <a:pPr lvl="1">
              <a:lnSpc>
                <a:spcPct val="90000"/>
              </a:lnSpc>
            </a:pPr>
            <a:r>
              <a:rPr lang="lt-LT" sz="2800">
                <a:latin typeface="Times New Roman" pitchFamily="18" charset="0"/>
              </a:rPr>
              <a:t>Atsimena, ką išgirdo ar kas buvo pasakyta;</a:t>
            </a:r>
            <a:endParaRPr lang="en-GB" sz="2800">
              <a:latin typeface="Times New Roman" pitchFamily="18" charset="0"/>
            </a:endParaRPr>
          </a:p>
          <a:p>
            <a:pPr lvl="1">
              <a:lnSpc>
                <a:spcPct val="90000"/>
              </a:lnSpc>
            </a:pPr>
            <a:r>
              <a:rPr lang="lt-LT" sz="2800">
                <a:latin typeface="Times New Roman" pitchFamily="18" charset="0"/>
              </a:rPr>
              <a:t>Mėgsta klausytis pasakojimų ar kalbančių žmonių.</a:t>
            </a:r>
            <a:endParaRPr lang="en-GB" sz="2800">
              <a:latin typeface="Times New Roman" pitchFamily="18" charset="0"/>
            </a:endParaRPr>
          </a:p>
          <a:p>
            <a:pPr lvl="1">
              <a:lnSpc>
                <a:spcPct val="90000"/>
              </a:lnSpc>
              <a:buFont typeface="Wingdings" pitchFamily="2" charset="2"/>
              <a:buNone/>
            </a:pPr>
            <a:endParaRPr lang="en-GB" sz="2800">
              <a:latin typeface="Times New Roman" pitchFamily="18" charset="0"/>
            </a:endParaRP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kaidrės numerio vietos rezervavimo ženklas 5"/>
          <p:cNvSpPr>
            <a:spLocks noGrp="1"/>
          </p:cNvSpPr>
          <p:nvPr>
            <p:ph type="sldNum" sz="quarter" idx="12"/>
          </p:nvPr>
        </p:nvSpPr>
        <p:spPr/>
        <p:txBody>
          <a:bodyPr/>
          <a:lstStyle/>
          <a:p>
            <a:fld id="{D9C8AB93-EC6A-4A47-988F-31BBB074DCF2}" type="slidenum">
              <a:rPr lang="en-US" altLang="en-US"/>
              <a:pPr/>
              <a:t>74</a:t>
            </a:fld>
            <a:endParaRPr lang="en-US" altLang="en-US"/>
          </a:p>
        </p:txBody>
      </p:sp>
      <p:sp>
        <p:nvSpPr>
          <p:cNvPr id="259074" name="Rectangle 2"/>
          <p:cNvSpPr>
            <a:spLocks noGrp="1" noChangeArrowheads="1"/>
          </p:cNvSpPr>
          <p:nvPr>
            <p:ph type="title"/>
          </p:nvPr>
        </p:nvSpPr>
        <p:spPr/>
        <p:txBody>
          <a:bodyPr/>
          <a:lstStyle/>
          <a:p>
            <a:pPr algn="ctr"/>
            <a:r>
              <a:rPr lang="lt-LT" sz="2800" b="1">
                <a:solidFill>
                  <a:schemeClr val="tx1"/>
                </a:solidFill>
                <a:latin typeface="Times New Roman" pitchFamily="18" charset="0"/>
              </a:rPr>
              <a:t>Mokymosi būdai: </a:t>
            </a:r>
            <a:r>
              <a:rPr lang="lt-LT" sz="2800" b="1">
                <a:solidFill>
                  <a:srgbClr val="008000"/>
                </a:solidFill>
                <a:latin typeface="Times New Roman" pitchFamily="18" charset="0"/>
              </a:rPr>
              <a:t>kinestetinis</a:t>
            </a:r>
            <a:endParaRPr lang="en-GB" sz="2800" b="1">
              <a:solidFill>
                <a:srgbClr val="008000"/>
              </a:solidFill>
              <a:latin typeface="Times New Roman" pitchFamily="18" charset="0"/>
            </a:endParaRPr>
          </a:p>
        </p:txBody>
      </p:sp>
      <p:sp>
        <p:nvSpPr>
          <p:cNvPr id="259075" name="Rectangle 3"/>
          <p:cNvSpPr>
            <a:spLocks noGrp="1" noChangeArrowheads="1"/>
          </p:cNvSpPr>
          <p:nvPr>
            <p:ph type="body" idx="1"/>
          </p:nvPr>
        </p:nvSpPr>
        <p:spPr/>
        <p:txBody>
          <a:bodyPr/>
          <a:lstStyle/>
          <a:p>
            <a:pPr>
              <a:lnSpc>
                <a:spcPct val="90000"/>
              </a:lnSpc>
              <a:buFont typeface="Wingdings" pitchFamily="2" charset="2"/>
              <a:buNone/>
            </a:pPr>
            <a:endParaRPr lang="en-GB" sz="2800">
              <a:latin typeface="Times New Roman" pitchFamily="18" charset="0"/>
            </a:endParaRPr>
          </a:p>
          <a:p>
            <a:pPr lvl="1">
              <a:lnSpc>
                <a:spcPct val="90000"/>
              </a:lnSpc>
            </a:pPr>
            <a:r>
              <a:rPr lang="lt-LT" sz="2800">
                <a:latin typeface="Times New Roman" pitchFamily="18" charset="0"/>
              </a:rPr>
              <a:t>Atsimena, ką veikė ar patyrė;</a:t>
            </a:r>
            <a:r>
              <a:rPr lang="en-GB" sz="2800">
                <a:latin typeface="Times New Roman" pitchFamily="18" charset="0"/>
              </a:rPr>
              <a:t>	</a:t>
            </a:r>
          </a:p>
          <a:p>
            <a:pPr lvl="1">
              <a:lnSpc>
                <a:spcPct val="90000"/>
              </a:lnSpc>
            </a:pPr>
            <a:r>
              <a:rPr lang="lt-LT" sz="2800">
                <a:latin typeface="Times New Roman" pitchFamily="18" charset="0"/>
              </a:rPr>
              <a:t>Atsimena ruošdamas plakatus ar modelius;</a:t>
            </a:r>
            <a:endParaRPr lang="en-GB" sz="2800">
              <a:latin typeface="Times New Roman" pitchFamily="18" charset="0"/>
            </a:endParaRPr>
          </a:p>
          <a:p>
            <a:pPr lvl="1">
              <a:lnSpc>
                <a:spcPct val="90000"/>
              </a:lnSpc>
            </a:pPr>
            <a:r>
              <a:rPr lang="lt-LT" sz="2800">
                <a:latin typeface="Times New Roman" pitchFamily="18" charset="0"/>
              </a:rPr>
              <a:t>Atviro būdo, daug gestikuliuoja ir ilgai negali sėdėti vietoje;</a:t>
            </a:r>
            <a:endParaRPr lang="en-GB" sz="2800">
              <a:latin typeface="Times New Roman" pitchFamily="18" charset="0"/>
            </a:endParaRPr>
          </a:p>
          <a:p>
            <a:pPr lvl="1">
              <a:lnSpc>
                <a:spcPct val="90000"/>
              </a:lnSpc>
            </a:pPr>
            <a:r>
              <a:rPr lang="lt-LT" sz="2800">
                <a:latin typeface="Times New Roman" pitchFamily="18" charset="0"/>
              </a:rPr>
              <a:t>Mėgsta fizinę veiklą (kurti vaizdo filmą, ardyti mechanizmus, pavyzdžiui, automobilio variklį);</a:t>
            </a:r>
            <a:endParaRPr lang="en-GB" sz="2800">
              <a:latin typeface="Times New Roman" pitchFamily="18" charset="0"/>
            </a:endParaRPr>
          </a:p>
          <a:p>
            <a:pPr lvl="1">
              <a:lnSpc>
                <a:spcPct val="90000"/>
              </a:lnSpc>
            </a:pPr>
            <a:r>
              <a:rPr lang="lt-LT" sz="2800">
                <a:latin typeface="Times New Roman" pitchFamily="18" charset="0"/>
              </a:rPr>
              <a:t>Beldžia pieštuku arba koja; </a:t>
            </a:r>
          </a:p>
          <a:p>
            <a:pPr lvl="1">
              <a:lnSpc>
                <a:spcPct val="90000"/>
              </a:lnSpc>
            </a:pPr>
            <a:r>
              <a:rPr lang="lt-LT" sz="2800">
                <a:latin typeface="Times New Roman" pitchFamily="18" charset="0"/>
              </a:rPr>
              <a:t>Netvarkingas.</a:t>
            </a:r>
            <a:endParaRPr lang="en-GB" sz="2800">
              <a:latin typeface="Times New Roman" pitchFamily="18" charset="0"/>
            </a:endParaRP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4"/>
          </p:nvPr>
        </p:nvSpPr>
        <p:spPr/>
        <p:txBody>
          <a:bodyPr/>
          <a:lstStyle/>
          <a:p>
            <a:fld id="{6957275F-DB96-4D96-BE4A-6EB353C9BEAB}" type="slidenum">
              <a:rPr lang="en-US" altLang="en-US"/>
              <a:pPr/>
              <a:t>75</a:t>
            </a:fld>
            <a:endParaRPr lang="en-US" altLang="en-US"/>
          </a:p>
        </p:txBody>
      </p:sp>
      <p:sp>
        <p:nvSpPr>
          <p:cNvPr id="262146" name="Rectangle 2"/>
          <p:cNvSpPr>
            <a:spLocks noGrp="1" noChangeArrowheads="1"/>
          </p:cNvSpPr>
          <p:nvPr>
            <p:ph type="ctrTitle"/>
          </p:nvPr>
        </p:nvSpPr>
        <p:spPr/>
        <p:txBody>
          <a:bodyPr/>
          <a:lstStyle/>
          <a:p>
            <a:pPr algn="ctr"/>
            <a:r>
              <a:rPr lang="lt-LT" sz="3200" b="1">
                <a:latin typeface="Times New Roman" pitchFamily="18" charset="0"/>
              </a:rPr>
              <a:t>III. DIFERENCIJUOTAS MOKYMAS </a:t>
            </a:r>
            <a:endParaRPr lang="en-US" sz="3200" b="1">
              <a:latin typeface="Times New Roman" pitchFamily="18" charset="0"/>
            </a:endParaRP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kaidrės numerio vietos rezervavimo ženklas 5"/>
          <p:cNvSpPr>
            <a:spLocks noGrp="1"/>
          </p:cNvSpPr>
          <p:nvPr>
            <p:ph type="sldNum" sz="quarter" idx="12"/>
          </p:nvPr>
        </p:nvSpPr>
        <p:spPr/>
        <p:txBody>
          <a:bodyPr/>
          <a:lstStyle/>
          <a:p>
            <a:fld id="{7DC62632-E967-45FF-997D-C52194124650}" type="slidenum">
              <a:rPr lang="en-US" altLang="en-US"/>
              <a:pPr/>
              <a:t>76</a:t>
            </a:fld>
            <a:endParaRPr lang="en-US" altLang="en-US"/>
          </a:p>
        </p:txBody>
      </p:sp>
      <p:sp>
        <p:nvSpPr>
          <p:cNvPr id="263170" name="Rectangle 2"/>
          <p:cNvSpPr>
            <a:spLocks noGrp="1" noChangeArrowheads="1"/>
          </p:cNvSpPr>
          <p:nvPr>
            <p:ph type="title"/>
          </p:nvPr>
        </p:nvSpPr>
        <p:spPr/>
        <p:txBody>
          <a:bodyPr/>
          <a:lstStyle/>
          <a:p>
            <a:pPr algn="ctr"/>
            <a:r>
              <a:rPr lang="lt-LT" sz="2800" b="1">
                <a:latin typeface="Times New Roman" pitchFamily="18" charset="0"/>
              </a:rPr>
              <a:t>DIFERENCIJAVIMAS - </a:t>
            </a:r>
          </a:p>
        </p:txBody>
      </p:sp>
      <p:sp>
        <p:nvSpPr>
          <p:cNvPr id="263171" name="Rectangle 3"/>
          <p:cNvSpPr>
            <a:spLocks noGrp="1" noChangeArrowheads="1"/>
          </p:cNvSpPr>
          <p:nvPr>
            <p:ph type="body" idx="1"/>
          </p:nvPr>
        </p:nvSpPr>
        <p:spPr/>
        <p:txBody>
          <a:bodyPr/>
          <a:lstStyle/>
          <a:p>
            <a:r>
              <a:rPr lang="lt-LT" sz="2400">
                <a:latin typeface="Times New Roman" pitchFamily="18" charset="0"/>
              </a:rPr>
              <a:t>pasitelkimas tokių metodų, kuriais prisiderinama prie kiekvieno mokinio skirtybių ir taip užtikrinami visų mokinių geri rezultatai;</a:t>
            </a:r>
          </a:p>
          <a:p>
            <a:r>
              <a:rPr lang="lt-LT" sz="2400">
                <a:latin typeface="Times New Roman" pitchFamily="18" charset="0"/>
              </a:rPr>
              <a:t>apima visos klasės mokymo metodus, specialiai pritaikytus taip, kad aktyviai dalyvautų ir silpnesnieji ar stokojantys mokymosi motyvacijos mokiniai.  </a:t>
            </a:r>
          </a:p>
          <a:p>
            <a:pPr algn="r">
              <a:buFont typeface="Wingdings" pitchFamily="2" charset="2"/>
              <a:buNone/>
            </a:pPr>
            <a:r>
              <a:rPr lang="lt-LT" sz="2400" i="1">
                <a:latin typeface="Times New Roman" pitchFamily="18" charset="0"/>
              </a:rPr>
              <a:t>(G.Petty)</a:t>
            </a: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kaidrės numerio vietos rezervavimo ženklas 5"/>
          <p:cNvSpPr>
            <a:spLocks noGrp="1"/>
          </p:cNvSpPr>
          <p:nvPr>
            <p:ph type="sldNum" sz="quarter" idx="12"/>
          </p:nvPr>
        </p:nvSpPr>
        <p:spPr/>
        <p:txBody>
          <a:bodyPr/>
          <a:lstStyle/>
          <a:p>
            <a:fld id="{CBD71C3B-F5AD-438F-9607-0BB467B5740E}" type="slidenum">
              <a:rPr lang="en-US" altLang="en-US"/>
              <a:pPr/>
              <a:t>77</a:t>
            </a:fld>
            <a:endParaRPr lang="en-US" altLang="en-US"/>
          </a:p>
        </p:txBody>
      </p:sp>
      <p:sp>
        <p:nvSpPr>
          <p:cNvPr id="266242" name="Rectangle 2"/>
          <p:cNvSpPr>
            <a:spLocks noGrp="1" noChangeArrowheads="1"/>
          </p:cNvSpPr>
          <p:nvPr>
            <p:ph type="title"/>
          </p:nvPr>
        </p:nvSpPr>
        <p:spPr/>
        <p:txBody>
          <a:bodyPr/>
          <a:lstStyle/>
          <a:p>
            <a:pPr algn="ctr"/>
            <a:r>
              <a:rPr lang="lt-LT" sz="2800" b="1">
                <a:latin typeface="Times New Roman" pitchFamily="18" charset="0"/>
              </a:rPr>
              <a:t>MOKINIŲ SKIRTUMŲ PAŽINIMAS </a:t>
            </a:r>
            <a:endParaRPr lang="en-US" sz="2800" b="1">
              <a:latin typeface="Times New Roman" pitchFamily="18" charset="0"/>
            </a:endParaRPr>
          </a:p>
        </p:txBody>
      </p:sp>
      <p:sp>
        <p:nvSpPr>
          <p:cNvPr id="266243" name="Rectangle 3"/>
          <p:cNvSpPr>
            <a:spLocks noGrp="1" noChangeArrowheads="1"/>
          </p:cNvSpPr>
          <p:nvPr>
            <p:ph type="body" idx="1"/>
          </p:nvPr>
        </p:nvSpPr>
        <p:spPr/>
        <p:txBody>
          <a:bodyPr/>
          <a:lstStyle/>
          <a:p>
            <a:r>
              <a:rPr lang="lt-LT" sz="2400">
                <a:latin typeface="Times New Roman" pitchFamily="18" charset="0"/>
              </a:rPr>
              <a:t>Stebėjimas, kaip intuityvus įrankis, padedantis pažinti mokinius;</a:t>
            </a:r>
          </a:p>
          <a:p>
            <a:r>
              <a:rPr lang="lt-LT" sz="2400">
                <a:latin typeface="Times New Roman" pitchFamily="18" charset="0"/>
              </a:rPr>
              <a:t>Šiandien stebėjimas plačiausiai naudojama pažinimo ir vertinimo strategija, kai mokytojas žiūrėdamas ir klausydamas nustato turimą mokinio patirtį, gebėjimus, polinkius, interesus, mokymosi stilius. </a:t>
            </a:r>
            <a:endParaRPr lang="en-US" sz="2400">
              <a:latin typeface="Times New Roman" pitchFamily="18" charset="0"/>
            </a:endParaRP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kaidrės numerio vietos rezervavimo ženklas 5"/>
          <p:cNvSpPr>
            <a:spLocks noGrp="1"/>
          </p:cNvSpPr>
          <p:nvPr>
            <p:ph type="sldNum" sz="quarter" idx="12"/>
          </p:nvPr>
        </p:nvSpPr>
        <p:spPr/>
        <p:txBody>
          <a:bodyPr/>
          <a:lstStyle/>
          <a:p>
            <a:fld id="{7B8C2FC9-89FF-4CFB-9F6B-322ECF70DAFD}" type="slidenum">
              <a:rPr lang="en-US" altLang="en-US"/>
              <a:pPr/>
              <a:t>78</a:t>
            </a:fld>
            <a:endParaRPr lang="en-US" altLang="en-US"/>
          </a:p>
        </p:txBody>
      </p:sp>
      <p:sp>
        <p:nvSpPr>
          <p:cNvPr id="271362" name="Rectangle 2"/>
          <p:cNvSpPr>
            <a:spLocks noGrp="1" noChangeArrowheads="1"/>
          </p:cNvSpPr>
          <p:nvPr>
            <p:ph type="title"/>
          </p:nvPr>
        </p:nvSpPr>
        <p:spPr>
          <a:xfrm>
            <a:off x="457200" y="277813"/>
            <a:ext cx="8229600" cy="517525"/>
          </a:xfrm>
        </p:spPr>
        <p:txBody>
          <a:bodyPr/>
          <a:lstStyle/>
          <a:p>
            <a:pPr algn="ctr"/>
            <a:r>
              <a:rPr lang="lt-LT" sz="2800" b="1">
                <a:latin typeface="Times New Roman" pitchFamily="18" charset="0"/>
              </a:rPr>
              <a:t>Lankstaus grupavimo būdai </a:t>
            </a:r>
            <a:endParaRPr lang="ru-RU" sz="2800" b="1">
              <a:latin typeface="Times New Roman" pitchFamily="18" charset="0"/>
            </a:endParaRPr>
          </a:p>
        </p:txBody>
      </p:sp>
      <p:graphicFrame>
        <p:nvGraphicFramePr>
          <p:cNvPr id="271363" name="Group 3"/>
          <p:cNvGraphicFramePr>
            <a:graphicFrameLocks noGrp="1"/>
          </p:cNvGraphicFramePr>
          <p:nvPr>
            <p:ph idx="1"/>
          </p:nvPr>
        </p:nvGraphicFramePr>
        <p:xfrm>
          <a:off x="179388" y="1196975"/>
          <a:ext cx="8785225" cy="5472113"/>
        </p:xfrm>
        <a:graphic>
          <a:graphicData uri="http://schemas.openxmlformats.org/drawingml/2006/table">
            <a:tbl>
              <a:tblPr/>
              <a:tblGrid>
                <a:gridCol w="1514475">
                  <a:extLst>
                    <a:ext uri="{9D8B030D-6E8A-4147-A177-3AD203B41FA5}">
                      <a16:colId xmlns:a16="http://schemas.microsoft.com/office/drawing/2014/main" val="20000"/>
                    </a:ext>
                  </a:extLst>
                </a:gridCol>
                <a:gridCol w="4846637">
                  <a:extLst>
                    <a:ext uri="{9D8B030D-6E8A-4147-A177-3AD203B41FA5}">
                      <a16:colId xmlns:a16="http://schemas.microsoft.com/office/drawing/2014/main" val="20001"/>
                    </a:ext>
                  </a:extLst>
                </a:gridCol>
                <a:gridCol w="2424113">
                  <a:extLst>
                    <a:ext uri="{9D8B030D-6E8A-4147-A177-3AD203B41FA5}">
                      <a16:colId xmlns:a16="http://schemas.microsoft.com/office/drawing/2014/main" val="20002"/>
                    </a:ext>
                  </a:extLst>
                </a:gridCol>
              </a:tblGrid>
              <a:tr h="71913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Grup</a:t>
                      </a:r>
                      <a:r>
                        <a:rPr kumimoji="0" lang="lt-LT" sz="2000" b="1" i="0" u="none" strike="noStrike" cap="none" normalizeH="0" baseline="0" smtClean="0">
                          <a:ln>
                            <a:noFill/>
                          </a:ln>
                          <a:solidFill>
                            <a:schemeClr val="tx1"/>
                          </a:solidFill>
                          <a:effectLst/>
                          <a:latin typeface="Times New Roman" pitchFamily="18" charset="0"/>
                        </a:rPr>
                        <a:t>ė</a:t>
                      </a:r>
                      <a:r>
                        <a:rPr kumimoji="0" lang="en-US" sz="2000" b="1" i="0" u="none" strike="noStrike" cap="none" normalizeH="0" baseline="0" smtClean="0">
                          <a:ln>
                            <a:noFill/>
                          </a:ln>
                          <a:solidFill>
                            <a:schemeClr val="tx1"/>
                          </a:solidFill>
                          <a:effectLst/>
                          <a:latin typeface="Times New Roman" pitchFamily="18" charset="0"/>
                        </a:rPr>
                        <a:t>s tipas</a:t>
                      </a:r>
                      <a:endParaRPr kumimoji="0" lang="lt-LT" sz="20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lt-LT" sz="2000" b="1" i="0" u="none" strike="noStrike" cap="none" normalizeH="0" baseline="0" smtClean="0">
                          <a:ln>
                            <a:noFill/>
                          </a:ln>
                          <a:solidFill>
                            <a:schemeClr val="tx1"/>
                          </a:solidFill>
                          <a:effectLst/>
                          <a:latin typeface="Times New Roman" pitchFamily="18" charset="0"/>
                        </a:rPr>
                        <a:t>Apibūdinimas ir pritaikymas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lt-LT" sz="2000" b="1" i="0" u="none" strike="noStrike" cap="none" normalizeH="0" baseline="0" smtClean="0">
                          <a:ln>
                            <a:noFill/>
                          </a:ln>
                          <a:solidFill>
                            <a:schemeClr val="tx1"/>
                          </a:solidFill>
                          <a:effectLst/>
                          <a:latin typeface="Times New Roman" pitchFamily="18" charset="0"/>
                        </a:rPr>
                        <a:t>Svarbu atsižvelgti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34473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lt-LT" sz="2000" b="1" i="1" u="none" strike="noStrike" cap="none" normalizeH="0" baseline="0" smtClean="0">
                          <a:ln>
                            <a:noFill/>
                          </a:ln>
                          <a:solidFill>
                            <a:schemeClr val="tx1"/>
                          </a:solidFill>
                          <a:effectLst/>
                          <a:latin typeface="Times New Roman" pitchFamily="18" charset="0"/>
                        </a:rPr>
                        <a:t>Visa klasė – didelė grupė</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lt-LT" sz="2000" b="0" i="0" u="none" strike="noStrike" cap="none" normalizeH="0" baseline="0" smtClean="0">
                          <a:ln>
                            <a:noFill/>
                          </a:ln>
                          <a:solidFill>
                            <a:schemeClr val="tx1"/>
                          </a:solidFill>
                          <a:effectLst/>
                          <a:latin typeface="Times New Roman" pitchFamily="18" charset="0"/>
                        </a:rPr>
                        <a:t>Diskusijos ir pasidalinimas patirtimi;</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lt-LT" sz="2000" b="0" i="0" u="none" strike="noStrike" cap="none" normalizeH="0" baseline="0" smtClean="0">
                          <a:ln>
                            <a:noFill/>
                          </a:ln>
                          <a:solidFill>
                            <a:schemeClr val="tx1"/>
                          </a:solidFill>
                          <a:effectLst/>
                          <a:latin typeface="Times New Roman" pitchFamily="18" charset="0"/>
                        </a:rPr>
                        <a:t>Įvadas į naują temą, skyrių;</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lt-LT" sz="2000" b="0" i="0" u="none" strike="noStrike" cap="none" normalizeH="0" baseline="0" smtClean="0">
                          <a:ln>
                            <a:noFill/>
                          </a:ln>
                          <a:solidFill>
                            <a:schemeClr val="tx1"/>
                          </a:solidFill>
                          <a:effectLst/>
                          <a:latin typeface="Times New Roman" pitchFamily="18" charset="0"/>
                        </a:rPr>
                        <a:t>Naujų sąvokų supratimo plėtotė;</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lt-LT" sz="2000" b="0" i="0" u="none" strike="noStrike" cap="none" normalizeH="0" baseline="0" smtClean="0">
                          <a:ln>
                            <a:noFill/>
                          </a:ln>
                          <a:solidFill>
                            <a:schemeClr val="tx1"/>
                          </a:solidFill>
                          <a:effectLst/>
                          <a:latin typeface="Times New Roman" pitchFamily="18" charset="0"/>
                        </a:rPr>
                        <a:t>Klasės lūkesčių, taisyklių, tvarkų nustatymas ir peržiūrėjimas.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lt-LT" sz="2000" b="0" i="0" u="none" strike="noStrike" cap="none" normalizeH="0" baseline="0" smtClean="0">
                          <a:ln>
                            <a:noFill/>
                          </a:ln>
                          <a:solidFill>
                            <a:schemeClr val="tx1"/>
                          </a:solidFill>
                          <a:effectLst/>
                          <a:latin typeface="Times New Roman" pitchFamily="18" charset="0"/>
                        </a:rPr>
                        <a:t>Visos klasės mokymas sumažina mokinių atskirtį;</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lt-LT" sz="2000" b="0" i="0" u="none" strike="noStrike" cap="none" normalizeH="0" baseline="0" smtClean="0">
                          <a:ln>
                            <a:noFill/>
                          </a:ln>
                          <a:solidFill>
                            <a:schemeClr val="tx1"/>
                          </a:solidFill>
                          <a:effectLst/>
                          <a:latin typeface="Times New Roman" pitchFamily="18" charset="0"/>
                        </a:rPr>
                        <a:t>Fizinis įtraukimas dar nereiškia dalyvavimo mokymesi.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40823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lt-LT" sz="2000" b="1" i="1" u="none" strike="noStrike" cap="none" normalizeH="0" baseline="0" smtClean="0">
                          <a:ln>
                            <a:noFill/>
                          </a:ln>
                          <a:solidFill>
                            <a:schemeClr val="tx1"/>
                          </a:solidFill>
                          <a:effectLst/>
                          <a:latin typeface="Times New Roman" pitchFamily="18" charset="0"/>
                        </a:rPr>
                        <a:t>Mažų grupių mokymas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lt-LT" sz="2000" b="0" i="0" u="none" strike="noStrike" cap="none" normalizeH="0" baseline="0" smtClean="0">
                          <a:ln>
                            <a:noFill/>
                          </a:ln>
                          <a:solidFill>
                            <a:schemeClr val="tx1"/>
                          </a:solidFill>
                          <a:effectLst/>
                          <a:latin typeface="Times New Roman" pitchFamily="18" charset="0"/>
                        </a:rPr>
                        <a:t>Skirtingų gebėjimų grupės tinka projektiniam darbui, naujų gebėjimų mokymuisi ar įtvirtinimui, diskusijoms;</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lt-LT" sz="2000" b="0" i="0" u="none" strike="noStrike" cap="none" normalizeH="0" baseline="0" smtClean="0">
                          <a:ln>
                            <a:noFill/>
                          </a:ln>
                          <a:solidFill>
                            <a:schemeClr val="tx1"/>
                          </a:solidFill>
                          <a:effectLst/>
                          <a:latin typeface="Times New Roman" pitchFamily="18" charset="0"/>
                        </a:rPr>
                        <a:t>Skiriamos skirtingos dalinės užduotys;</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lt-LT" sz="2000" b="0" i="0" u="none" strike="noStrike" cap="none" normalizeH="0" baseline="0" smtClean="0">
                          <a:ln>
                            <a:noFill/>
                          </a:ln>
                          <a:solidFill>
                            <a:schemeClr val="tx1"/>
                          </a:solidFill>
                          <a:effectLst/>
                          <a:latin typeface="Times New Roman" pitchFamily="18" charset="0"/>
                        </a:rPr>
                        <a:t>Skatina bendradarbiavimą, pagalbą, individualų indėlį</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lt-LT" sz="2000" b="0" i="0" u="none" strike="noStrike" cap="none" normalizeH="0" baseline="0" smtClean="0">
                          <a:ln>
                            <a:noFill/>
                          </a:ln>
                          <a:solidFill>
                            <a:schemeClr val="tx1"/>
                          </a:solidFill>
                          <a:effectLst/>
                          <a:latin typeface="Times New Roman" pitchFamily="18" charset="0"/>
                        </a:rPr>
                        <a:t>Vienodų sugebėjimų grupės sudaromos laikinai.</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lt-LT" sz="2000" b="0" i="0" u="none" strike="noStrike" cap="none" normalizeH="0" baseline="0" smtClean="0">
                          <a:ln>
                            <a:noFill/>
                          </a:ln>
                          <a:solidFill>
                            <a:schemeClr val="tx1"/>
                          </a:solidFill>
                          <a:effectLst/>
                          <a:latin typeface="Times New Roman" pitchFamily="18" charset="0"/>
                        </a:rPr>
                        <a:t>Jose neturi būti visą laiką tie patys mokiniai – vengiama izoliacijos ir etikečių.</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kaidrės numerio vietos rezervavimo ženklas 5"/>
          <p:cNvSpPr>
            <a:spLocks noGrp="1"/>
          </p:cNvSpPr>
          <p:nvPr>
            <p:ph type="sldNum" sz="quarter" idx="12"/>
          </p:nvPr>
        </p:nvSpPr>
        <p:spPr/>
        <p:txBody>
          <a:bodyPr/>
          <a:lstStyle/>
          <a:p>
            <a:fld id="{18119DBE-E264-44CA-9D0B-164F5F71BA49}" type="slidenum">
              <a:rPr lang="en-US" altLang="en-US"/>
              <a:pPr/>
              <a:t>79</a:t>
            </a:fld>
            <a:endParaRPr lang="en-US" altLang="en-US"/>
          </a:p>
        </p:txBody>
      </p:sp>
      <p:graphicFrame>
        <p:nvGraphicFramePr>
          <p:cNvPr id="272412" name="Group 28"/>
          <p:cNvGraphicFramePr>
            <a:graphicFrameLocks noGrp="1"/>
          </p:cNvGraphicFramePr>
          <p:nvPr>
            <p:ph idx="1"/>
          </p:nvPr>
        </p:nvGraphicFramePr>
        <p:xfrm>
          <a:off x="250825" y="333375"/>
          <a:ext cx="8713788" cy="6407150"/>
        </p:xfrm>
        <a:graphic>
          <a:graphicData uri="http://schemas.openxmlformats.org/drawingml/2006/table">
            <a:tbl>
              <a:tblPr/>
              <a:tblGrid>
                <a:gridCol w="1651000">
                  <a:extLst>
                    <a:ext uri="{9D8B030D-6E8A-4147-A177-3AD203B41FA5}">
                      <a16:colId xmlns:a16="http://schemas.microsoft.com/office/drawing/2014/main" val="20000"/>
                    </a:ext>
                  </a:extLst>
                </a:gridCol>
                <a:gridCol w="4283075">
                  <a:extLst>
                    <a:ext uri="{9D8B030D-6E8A-4147-A177-3AD203B41FA5}">
                      <a16:colId xmlns:a16="http://schemas.microsoft.com/office/drawing/2014/main" val="20001"/>
                    </a:ext>
                  </a:extLst>
                </a:gridCol>
                <a:gridCol w="2779713">
                  <a:extLst>
                    <a:ext uri="{9D8B030D-6E8A-4147-A177-3AD203B41FA5}">
                      <a16:colId xmlns:a16="http://schemas.microsoft.com/office/drawing/2014/main" val="20002"/>
                    </a:ext>
                  </a:extLst>
                </a:gridCol>
              </a:tblGrid>
              <a:tr h="43815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Grup</a:t>
                      </a:r>
                      <a:r>
                        <a:rPr kumimoji="0" lang="lt-LT" sz="2000" b="1" i="0" u="none" strike="noStrike" cap="none" normalizeH="0" baseline="0" smtClean="0">
                          <a:ln>
                            <a:noFill/>
                          </a:ln>
                          <a:solidFill>
                            <a:schemeClr val="tx1"/>
                          </a:solidFill>
                          <a:effectLst/>
                          <a:latin typeface="Times New Roman" pitchFamily="18" charset="0"/>
                        </a:rPr>
                        <a:t>ė</a:t>
                      </a:r>
                      <a:r>
                        <a:rPr kumimoji="0" lang="en-US" sz="2000" b="1" i="0" u="none" strike="noStrike" cap="none" normalizeH="0" baseline="0" smtClean="0">
                          <a:ln>
                            <a:noFill/>
                          </a:ln>
                          <a:solidFill>
                            <a:schemeClr val="tx1"/>
                          </a:solidFill>
                          <a:effectLst/>
                          <a:latin typeface="Times New Roman" pitchFamily="18" charset="0"/>
                        </a:rPr>
                        <a:t>s tipas</a:t>
                      </a:r>
                      <a:endParaRPr kumimoji="0" lang="lt-LT" sz="20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lt-LT" sz="2000" b="1" i="0" u="none" strike="noStrike" cap="none" normalizeH="0" baseline="0" smtClean="0">
                          <a:ln>
                            <a:noFill/>
                          </a:ln>
                          <a:solidFill>
                            <a:schemeClr val="tx1"/>
                          </a:solidFill>
                          <a:effectLst/>
                          <a:latin typeface="Times New Roman" pitchFamily="18" charset="0"/>
                        </a:rPr>
                        <a:t>Apibūdinimas ir pritaikymas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lt-LT" sz="2000" b="1" i="0" u="none" strike="noStrike" cap="none" normalizeH="0" baseline="0" smtClean="0">
                          <a:ln>
                            <a:noFill/>
                          </a:ln>
                          <a:solidFill>
                            <a:schemeClr val="tx1"/>
                          </a:solidFill>
                          <a:effectLst/>
                          <a:latin typeface="Times New Roman" pitchFamily="18" charset="0"/>
                        </a:rPr>
                        <a:t>Svarbu atsižvelgti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0525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lt-LT" sz="2000" b="1" i="1" u="none" strike="noStrike" cap="none" normalizeH="0" baseline="0" smtClean="0">
                          <a:ln>
                            <a:noFill/>
                          </a:ln>
                          <a:solidFill>
                            <a:schemeClr val="tx1"/>
                          </a:solidFill>
                          <a:effectLst/>
                          <a:latin typeface="Times New Roman" pitchFamily="18" charset="0"/>
                        </a:rPr>
                        <a:t>Poros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lt-LT" sz="2000" b="0" i="0" u="none" strike="noStrike" cap="none" normalizeH="0" baseline="0" smtClean="0">
                          <a:ln>
                            <a:noFill/>
                          </a:ln>
                          <a:solidFill>
                            <a:schemeClr val="tx1"/>
                          </a:solidFill>
                          <a:effectLst/>
                          <a:latin typeface="Times New Roman" pitchFamily="18" charset="0"/>
                        </a:rPr>
                        <a:t>Du mokiniai dirba kartu: galimybė sustiprinti socialinius ir komunikavimo gebėjimus, draugiškumą; gali būti panaudojama mokymui ir savigarbos stiprinimui;</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lt-LT" sz="2000" b="0" i="0" u="none" strike="noStrike" cap="none" normalizeH="0" baseline="0" smtClean="0">
                          <a:ln>
                            <a:noFill/>
                          </a:ln>
                          <a:solidFill>
                            <a:schemeClr val="tx1"/>
                          </a:solidFill>
                          <a:effectLst/>
                          <a:latin typeface="Times New Roman" pitchFamily="18" charset="0"/>
                        </a:rPr>
                        <a:t>Gali būti sudaromos vienodų ar skirtingų gebėjimų/interesų poros, vienas su spec. poreikiais, o kitas – ne;</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lt-LT" sz="2000" b="0" i="0" u="none" strike="noStrike" cap="none" normalizeH="0" baseline="0" smtClean="0">
                          <a:ln>
                            <a:noFill/>
                          </a:ln>
                          <a:solidFill>
                            <a:schemeClr val="tx1"/>
                          </a:solidFill>
                          <a:effectLst/>
                          <a:latin typeface="Times New Roman" pitchFamily="18" charset="0"/>
                        </a:rPr>
                        <a:t>To paties ir skirtingo amžiaus;</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lt-LT" sz="2000" b="0" i="0" u="none" strike="noStrike" cap="none" normalizeH="0" baseline="0" smtClean="0">
                          <a:ln>
                            <a:noFill/>
                          </a:ln>
                          <a:solidFill>
                            <a:schemeClr val="tx1"/>
                          </a:solidFill>
                          <a:effectLst/>
                          <a:latin typeface="Times New Roman" pitchFamily="18" charset="0"/>
                        </a:rPr>
                        <a:t>Gali būti panaudojamos pagalbai, kurią suteikia labiau įgudęs ar patyręs mokinys kitam.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lt-LT" sz="2000" b="0" i="0" u="none" strike="noStrike" cap="none" normalizeH="0" baseline="0" smtClean="0">
                          <a:ln>
                            <a:noFill/>
                          </a:ln>
                          <a:solidFill>
                            <a:schemeClr val="tx1"/>
                          </a:solidFill>
                          <a:effectLst/>
                          <a:latin typeface="Times New Roman" pitchFamily="18" charset="0"/>
                        </a:rPr>
                        <a:t>Jei klasė didelė, galima paprašyti dirbti kurį laiką su kaimynu;</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lt-LT" sz="2000" b="0" i="0" u="none" strike="noStrike" cap="none" normalizeH="0" baseline="0" smtClean="0">
                          <a:ln>
                            <a:noFill/>
                          </a:ln>
                          <a:solidFill>
                            <a:schemeClr val="tx1"/>
                          </a:solidFill>
                          <a:effectLst/>
                          <a:latin typeface="Times New Roman" pitchFamily="18" charset="0"/>
                        </a:rPr>
                        <a:t>Jei suteikiama pagalba, pagalbininkas turi padėti surasti teisingą atsakymą, o ne pasakyti;</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lt-LT" sz="2000" b="0" i="0" u="none" strike="noStrike" cap="none" normalizeH="0" baseline="0" smtClean="0">
                          <a:ln>
                            <a:noFill/>
                          </a:ln>
                          <a:solidFill>
                            <a:schemeClr val="tx1"/>
                          </a:solidFill>
                          <a:effectLst/>
                          <a:latin typeface="Times New Roman" pitchFamily="18" charset="0"/>
                        </a:rPr>
                        <a:t>Abu turi mokytis, net ir pagalbos kitam atveju.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03041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lt-LT" sz="2000" b="1" i="1" u="none" strike="noStrike" cap="none" normalizeH="0" baseline="0" smtClean="0">
                          <a:ln>
                            <a:noFill/>
                          </a:ln>
                          <a:solidFill>
                            <a:schemeClr val="tx1"/>
                          </a:solidFill>
                          <a:effectLst/>
                          <a:latin typeface="Times New Roman" pitchFamily="18" charset="0"/>
                        </a:rPr>
                        <a:t>Interesų grupės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lt-LT" sz="2000" b="0" i="0" u="none" strike="noStrike" cap="none" normalizeH="0" baseline="0" smtClean="0">
                          <a:ln>
                            <a:noFill/>
                          </a:ln>
                          <a:solidFill>
                            <a:schemeClr val="tx1"/>
                          </a:solidFill>
                          <a:effectLst/>
                          <a:latin typeface="Times New Roman" pitchFamily="18" charset="0"/>
                        </a:rPr>
                        <a:t>Poros ar grupės, turinčios tų pačių interesų – tema, specifiniai gebėjimai, mokymosi sritis;</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lt-LT" sz="2000" b="0" i="0" u="none" strike="noStrike" cap="none" normalizeH="0" baseline="0" smtClean="0">
                          <a:ln>
                            <a:noFill/>
                          </a:ln>
                          <a:solidFill>
                            <a:schemeClr val="tx1"/>
                          </a:solidFill>
                          <a:effectLst/>
                          <a:latin typeface="Times New Roman" pitchFamily="18" charset="0"/>
                        </a:rPr>
                        <a:t>Paskatina mokinius išmokti daugiau apie tai, kas įdomu, pagal jų lygį.</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lt-LT"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lt-LT" sz="2000" b="0" i="0" u="none" strike="noStrike" cap="none" normalizeH="0" baseline="0" smtClean="0">
                          <a:ln>
                            <a:noFill/>
                          </a:ln>
                          <a:solidFill>
                            <a:schemeClr val="tx1"/>
                          </a:solidFill>
                          <a:effectLst/>
                          <a:latin typeface="Times New Roman" pitchFamily="18" charset="0"/>
                        </a:rPr>
                        <a:t>Dažniausiai aukšta motyvacija;</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lt-LT" sz="2000" b="0" i="0" u="none" strike="noStrike" cap="none" normalizeH="0" baseline="0" smtClean="0">
                          <a:ln>
                            <a:noFill/>
                          </a:ln>
                          <a:solidFill>
                            <a:schemeClr val="tx1"/>
                          </a:solidFill>
                          <a:effectLst/>
                          <a:latin typeface="Times New Roman" pitchFamily="18" charset="0"/>
                        </a:rPr>
                        <a:t>Mokymosi rezultatais turi pasidalinti su visa klase, kad ir kiti išmoktų daugiau.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kaidrės numerio vietos rezervavimo ženklas 5"/>
          <p:cNvSpPr>
            <a:spLocks noGrp="1"/>
          </p:cNvSpPr>
          <p:nvPr>
            <p:ph type="sldNum" sz="quarter" idx="12"/>
          </p:nvPr>
        </p:nvSpPr>
        <p:spPr/>
        <p:txBody>
          <a:bodyPr/>
          <a:lstStyle/>
          <a:p>
            <a:fld id="{0F5DFAD2-6024-4151-BA75-3C7C6354A289}" type="slidenum">
              <a:rPr lang="en-US" altLang="en-US"/>
              <a:pPr/>
              <a:t>8</a:t>
            </a:fld>
            <a:endParaRPr lang="en-US" altLang="en-US"/>
          </a:p>
        </p:txBody>
      </p:sp>
      <p:sp>
        <p:nvSpPr>
          <p:cNvPr id="531458" name="Rectangle 2"/>
          <p:cNvSpPr>
            <a:spLocks noGrp="1" noChangeArrowheads="1"/>
          </p:cNvSpPr>
          <p:nvPr>
            <p:ph type="title"/>
          </p:nvPr>
        </p:nvSpPr>
        <p:spPr/>
        <p:txBody>
          <a:bodyPr/>
          <a:lstStyle/>
          <a:p>
            <a:pPr algn="ctr"/>
            <a:r>
              <a:rPr lang="lt-LT" sz="2800" b="1">
                <a:latin typeface="Times New Roman" pitchFamily="18" charset="0"/>
              </a:rPr>
              <a:t>MOKINIŲ PASIRENGIMAS</a:t>
            </a:r>
          </a:p>
        </p:txBody>
      </p:sp>
      <p:sp>
        <p:nvSpPr>
          <p:cNvPr id="531459" name="Rectangle 3"/>
          <p:cNvSpPr>
            <a:spLocks noGrp="1" noChangeArrowheads="1"/>
          </p:cNvSpPr>
          <p:nvPr>
            <p:ph type="body" idx="1"/>
          </p:nvPr>
        </p:nvSpPr>
        <p:spPr/>
        <p:txBody>
          <a:bodyPr/>
          <a:lstStyle/>
          <a:p>
            <a:r>
              <a:rPr lang="lt-LT" sz="2400" b="1">
                <a:latin typeface="Times New Roman" pitchFamily="18" charset="0"/>
              </a:rPr>
              <a:t>Pasirengimas – mokinių gebėjimas ir noras</a:t>
            </a:r>
            <a:r>
              <a:rPr lang="lt-LT" sz="2400">
                <a:latin typeface="Times New Roman" pitchFamily="18" charset="0"/>
              </a:rPr>
              <a:t>: </a:t>
            </a:r>
          </a:p>
          <a:p>
            <a:pPr>
              <a:buFontTx/>
              <a:buChar char="-"/>
            </a:pPr>
            <a:r>
              <a:rPr lang="lt-LT" sz="2400">
                <a:latin typeface="Times New Roman" pitchFamily="18" charset="0"/>
              </a:rPr>
              <a:t>Dalyko žinios (patyrimas);</a:t>
            </a:r>
          </a:p>
          <a:p>
            <a:pPr>
              <a:buFontTx/>
              <a:buChar char="-"/>
            </a:pPr>
            <a:r>
              <a:rPr lang="lt-LT" sz="2400">
                <a:latin typeface="Times New Roman" pitchFamily="18" charset="0"/>
              </a:rPr>
              <a:t>Proceso patyrimas;</a:t>
            </a:r>
          </a:p>
          <a:p>
            <a:pPr>
              <a:buFontTx/>
              <a:buChar char="-"/>
            </a:pPr>
            <a:r>
              <a:rPr lang="lt-LT" sz="2400">
                <a:latin typeface="Times New Roman" pitchFamily="18" charset="0"/>
              </a:rPr>
              <a:t>Noras dalyvauti;</a:t>
            </a:r>
          </a:p>
          <a:p>
            <a:pPr>
              <a:buFontTx/>
              <a:buChar char="-"/>
            </a:pPr>
            <a:r>
              <a:rPr lang="lt-LT" sz="2400">
                <a:latin typeface="Times New Roman" pitchFamily="18" charset="0"/>
              </a:rPr>
              <a:t>Noras išbandyti naujus dalykus;</a:t>
            </a:r>
          </a:p>
          <a:p>
            <a:pPr>
              <a:buFontTx/>
              <a:buChar char="-"/>
            </a:pPr>
            <a:r>
              <a:rPr lang="lt-LT" sz="2400">
                <a:latin typeface="Times New Roman" pitchFamily="18" charset="0"/>
              </a:rPr>
              <a:t>Kompetencija;</a:t>
            </a:r>
          </a:p>
          <a:p>
            <a:pPr>
              <a:buFontTx/>
              <a:buChar char="-"/>
            </a:pPr>
            <a:r>
              <a:rPr lang="lt-LT" sz="2400">
                <a:latin typeface="Times New Roman" pitchFamily="18" charset="0"/>
              </a:rPr>
              <a:t>Noras imtis atsakomybės. </a:t>
            </a:r>
          </a:p>
          <a:p>
            <a:pPr>
              <a:buFontTx/>
              <a:buChar char="-"/>
            </a:pPr>
            <a:endParaRPr lang="lt-LT" sz="2400">
              <a:latin typeface="Times New Roman" pitchFamily="18"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kaidrės numerio vietos rezervavimo ženklas 5"/>
          <p:cNvSpPr>
            <a:spLocks noGrp="1"/>
          </p:cNvSpPr>
          <p:nvPr>
            <p:ph type="sldNum" sz="quarter" idx="12"/>
          </p:nvPr>
        </p:nvSpPr>
        <p:spPr/>
        <p:txBody>
          <a:bodyPr/>
          <a:lstStyle/>
          <a:p>
            <a:fld id="{341BD2AE-56D5-4965-A1E0-C6D1B46E8EE9}" type="slidenum">
              <a:rPr lang="en-US" altLang="en-US"/>
              <a:pPr/>
              <a:t>80</a:t>
            </a:fld>
            <a:endParaRPr lang="en-US" altLang="en-US"/>
          </a:p>
        </p:txBody>
      </p:sp>
      <p:graphicFrame>
        <p:nvGraphicFramePr>
          <p:cNvPr id="273428" name="Group 20"/>
          <p:cNvGraphicFramePr>
            <a:graphicFrameLocks noGrp="1"/>
          </p:cNvGraphicFramePr>
          <p:nvPr>
            <p:ph idx="1"/>
          </p:nvPr>
        </p:nvGraphicFramePr>
        <p:xfrm>
          <a:off x="179388" y="260350"/>
          <a:ext cx="8785225" cy="3719513"/>
        </p:xfrm>
        <a:graphic>
          <a:graphicData uri="http://schemas.openxmlformats.org/drawingml/2006/table">
            <a:tbl>
              <a:tblPr/>
              <a:tblGrid>
                <a:gridCol w="1589087">
                  <a:extLst>
                    <a:ext uri="{9D8B030D-6E8A-4147-A177-3AD203B41FA5}">
                      <a16:colId xmlns:a16="http://schemas.microsoft.com/office/drawing/2014/main" val="20000"/>
                    </a:ext>
                  </a:extLst>
                </a:gridCol>
                <a:gridCol w="4697413">
                  <a:extLst>
                    <a:ext uri="{9D8B030D-6E8A-4147-A177-3AD203B41FA5}">
                      <a16:colId xmlns:a16="http://schemas.microsoft.com/office/drawing/2014/main" val="20001"/>
                    </a:ext>
                  </a:extLst>
                </a:gridCol>
                <a:gridCol w="2498725">
                  <a:extLst>
                    <a:ext uri="{9D8B030D-6E8A-4147-A177-3AD203B41FA5}">
                      <a16:colId xmlns:a16="http://schemas.microsoft.com/office/drawing/2014/main" val="20002"/>
                    </a:ext>
                  </a:extLst>
                </a:gridCol>
              </a:tblGrid>
              <a:tr h="49053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Grup</a:t>
                      </a:r>
                      <a:r>
                        <a:rPr kumimoji="0" lang="lt-LT" sz="2000" b="1" i="0" u="none" strike="noStrike" cap="none" normalizeH="0" baseline="0" smtClean="0">
                          <a:ln>
                            <a:noFill/>
                          </a:ln>
                          <a:solidFill>
                            <a:schemeClr val="tx1"/>
                          </a:solidFill>
                          <a:effectLst/>
                          <a:latin typeface="Times New Roman" pitchFamily="18" charset="0"/>
                        </a:rPr>
                        <a:t>ė</a:t>
                      </a:r>
                      <a:r>
                        <a:rPr kumimoji="0" lang="en-US" sz="2000" b="1" i="0" u="none" strike="noStrike" cap="none" normalizeH="0" baseline="0" smtClean="0">
                          <a:ln>
                            <a:noFill/>
                          </a:ln>
                          <a:solidFill>
                            <a:schemeClr val="tx1"/>
                          </a:solidFill>
                          <a:effectLst/>
                          <a:latin typeface="Times New Roman" pitchFamily="18" charset="0"/>
                        </a:rPr>
                        <a:t>s tipas</a:t>
                      </a:r>
                      <a:endParaRPr kumimoji="0" lang="lt-LT" sz="20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lt-LT" sz="2000" b="1" i="0" u="none" strike="noStrike" cap="none" normalizeH="0" baseline="0" smtClean="0">
                          <a:ln>
                            <a:noFill/>
                          </a:ln>
                          <a:solidFill>
                            <a:schemeClr val="tx1"/>
                          </a:solidFill>
                          <a:effectLst/>
                          <a:latin typeface="Times New Roman" pitchFamily="18" charset="0"/>
                        </a:rPr>
                        <a:t>Apibūdinimas ir pritaikymas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lt-LT" sz="2000" b="1" i="0" u="none" strike="noStrike" cap="none" normalizeH="0" baseline="0" smtClean="0">
                          <a:ln>
                            <a:noFill/>
                          </a:ln>
                          <a:solidFill>
                            <a:schemeClr val="tx1"/>
                          </a:solidFill>
                          <a:effectLst/>
                          <a:latin typeface="Times New Roman" pitchFamily="18" charset="0"/>
                        </a:rPr>
                        <a:t>Svarbu atsižvelgti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22897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lt-LT" sz="2000" b="1" i="1" u="none" strike="noStrike" cap="none" normalizeH="0" baseline="0" smtClean="0">
                          <a:ln>
                            <a:noFill/>
                          </a:ln>
                          <a:solidFill>
                            <a:schemeClr val="tx1"/>
                          </a:solidFill>
                          <a:effectLst/>
                          <a:latin typeface="Times New Roman" pitchFamily="18" charset="0"/>
                        </a:rPr>
                        <a:t>E</a:t>
                      </a:r>
                      <a:r>
                        <a:rPr kumimoji="0" lang="en-US" sz="2000" b="1" i="1" u="none" strike="noStrike" cap="none" normalizeH="0" baseline="0" smtClean="0">
                          <a:ln>
                            <a:noFill/>
                          </a:ln>
                          <a:solidFill>
                            <a:schemeClr val="tx1"/>
                          </a:solidFill>
                          <a:effectLst/>
                          <a:latin typeface="Times New Roman" pitchFamily="18" charset="0"/>
                        </a:rPr>
                        <a:t>kspert</a:t>
                      </a:r>
                      <a:r>
                        <a:rPr kumimoji="0" lang="lt-LT" sz="2000" b="1" i="1" u="none" strike="noStrike" cap="none" normalizeH="0" baseline="0" smtClean="0">
                          <a:ln>
                            <a:noFill/>
                          </a:ln>
                          <a:solidFill>
                            <a:schemeClr val="tx1"/>
                          </a:solidFill>
                          <a:effectLst/>
                          <a:latin typeface="Times New Roman" pitchFamily="18" charset="0"/>
                        </a:rPr>
                        <a:t>ų</a:t>
                      </a:r>
                      <a:r>
                        <a:rPr kumimoji="0" lang="en-US" sz="2000" b="1" i="1" u="none" strike="noStrike" cap="none" normalizeH="0" baseline="0" smtClean="0">
                          <a:ln>
                            <a:noFill/>
                          </a:ln>
                          <a:solidFill>
                            <a:schemeClr val="tx1"/>
                          </a:solidFill>
                          <a:effectLst/>
                          <a:latin typeface="Times New Roman" pitchFamily="18" charset="0"/>
                        </a:rPr>
                        <a:t> grup</a:t>
                      </a:r>
                      <a:r>
                        <a:rPr kumimoji="0" lang="lt-LT" sz="2000" b="1" i="1" u="none" strike="noStrike" cap="none" normalizeH="0" baseline="0" smtClean="0">
                          <a:ln>
                            <a:noFill/>
                          </a:ln>
                          <a:solidFill>
                            <a:schemeClr val="tx1"/>
                          </a:solidFill>
                          <a:effectLst/>
                          <a:latin typeface="Times New Roman" pitchFamily="18" charset="0"/>
                        </a:rPr>
                        <a:t>ė</a:t>
                      </a:r>
                      <a:r>
                        <a:rPr kumimoji="0" lang="en-US" sz="2000" b="1" i="1" u="none" strike="noStrike" cap="none" normalizeH="0" baseline="0" smtClean="0">
                          <a:ln>
                            <a:noFill/>
                          </a:ln>
                          <a:solidFill>
                            <a:schemeClr val="tx1"/>
                          </a:solidFill>
                          <a:effectLst/>
                          <a:latin typeface="Times New Roman" pitchFamily="18" charset="0"/>
                        </a:rPr>
                        <a:t>s</a:t>
                      </a:r>
                      <a:endParaRPr kumimoji="0" lang="lt-LT" sz="2000" b="1" i="1"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lt-LT" sz="2000" b="0" i="0" u="none" strike="noStrike" cap="none" normalizeH="0" baseline="0" smtClean="0">
                          <a:ln>
                            <a:noFill/>
                          </a:ln>
                          <a:solidFill>
                            <a:schemeClr val="tx1"/>
                          </a:solidFill>
                          <a:effectLst/>
                          <a:latin typeface="Times New Roman" pitchFamily="18" charset="0"/>
                        </a:rPr>
                        <a:t>Grupelė mokosi tą pačią temą, tik kiekvienas gauna atskirą dalį (pagal interesus, lygį ir pan.) ir yra už ją atsakingas -  tampa šios dalies ekspertu;</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lt-LT" sz="2000" b="0" i="0" u="none" strike="noStrike" cap="none" normalizeH="0" baseline="0" smtClean="0">
                          <a:ln>
                            <a:noFill/>
                          </a:ln>
                          <a:solidFill>
                            <a:schemeClr val="tx1"/>
                          </a:solidFill>
                          <a:effectLst/>
                          <a:latin typeface="Times New Roman" pitchFamily="18" charset="0"/>
                        </a:rPr>
                        <a:t>Po individualaus mokymosi, visi grįžta į grupę. Ekspertai pristato savo dalį ir taip atliekama visa užduotis. Ekspertai gali sudaryti atskirus pogrupius ir mokytis savo dalį kartu, po to grįžti į pradinę grupę pristatyti.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lt-LT" sz="2000" b="0" i="0" u="none" strike="noStrike" cap="none" normalizeH="0" baseline="0" smtClean="0">
                          <a:ln>
                            <a:noFill/>
                          </a:ln>
                          <a:solidFill>
                            <a:schemeClr val="tx1"/>
                          </a:solidFill>
                          <a:effectLst/>
                          <a:latin typeface="Times New Roman" pitchFamily="18" charset="0"/>
                        </a:rPr>
                        <a:t>Svarbu, kad kiekvienas išmoktų savo dalį. Gali reikti padėti;</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lt-LT" sz="2000" b="0" i="0" u="none" strike="noStrike" cap="none" normalizeH="0" baseline="0" smtClean="0">
                          <a:ln>
                            <a:noFill/>
                          </a:ln>
                          <a:solidFill>
                            <a:schemeClr val="tx1"/>
                          </a:solidFill>
                          <a:effectLst/>
                          <a:latin typeface="Times New Roman" pitchFamily="18" charset="0"/>
                        </a:rPr>
                        <a:t>Galimybė dirbti individualiai ir grupėje;</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lt-LT" sz="2000" b="0" i="0" u="none" strike="noStrike" cap="none" normalizeH="0" baseline="0" smtClean="0">
                          <a:ln>
                            <a:noFill/>
                          </a:ln>
                          <a:solidFill>
                            <a:schemeClr val="tx1"/>
                          </a:solidFill>
                          <a:effectLst/>
                          <a:latin typeface="Times New Roman" pitchFamily="18" charset="0"/>
                        </a:rPr>
                        <a:t>Grįžtamasis ryšys grupėje svarbiausia.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kaidrės numerio vietos rezervavimo ženklas 5"/>
          <p:cNvSpPr>
            <a:spLocks noGrp="1"/>
          </p:cNvSpPr>
          <p:nvPr>
            <p:ph type="sldNum" sz="quarter" idx="12"/>
          </p:nvPr>
        </p:nvSpPr>
        <p:spPr/>
        <p:txBody>
          <a:bodyPr/>
          <a:lstStyle/>
          <a:p>
            <a:fld id="{B907160B-81D1-4E46-847D-472B247E2790}" type="slidenum">
              <a:rPr lang="en-US" altLang="en-US"/>
              <a:pPr/>
              <a:t>81</a:t>
            </a:fld>
            <a:endParaRPr lang="en-US" altLang="en-US"/>
          </a:p>
        </p:txBody>
      </p:sp>
      <p:sp>
        <p:nvSpPr>
          <p:cNvPr id="506882" name="Rectangle 2"/>
          <p:cNvSpPr>
            <a:spLocks noGrp="1" noChangeArrowheads="1"/>
          </p:cNvSpPr>
          <p:nvPr>
            <p:ph type="title"/>
          </p:nvPr>
        </p:nvSpPr>
        <p:spPr/>
        <p:txBody>
          <a:bodyPr/>
          <a:lstStyle/>
          <a:p>
            <a:pPr algn="ctr"/>
            <a:r>
              <a:rPr lang="lt-LT" sz="2500" b="1">
                <a:latin typeface="Times New Roman" pitchFamily="18" charset="0"/>
              </a:rPr>
              <a:t>GRUPIŲ SUDARYMAS</a:t>
            </a:r>
          </a:p>
        </p:txBody>
      </p:sp>
      <p:graphicFrame>
        <p:nvGraphicFramePr>
          <p:cNvPr id="506901" name="Group 21"/>
          <p:cNvGraphicFramePr>
            <a:graphicFrameLocks noGrp="1"/>
          </p:cNvGraphicFramePr>
          <p:nvPr>
            <p:ph idx="1"/>
          </p:nvPr>
        </p:nvGraphicFramePr>
        <p:xfrm>
          <a:off x="457200" y="1828800"/>
          <a:ext cx="8229600" cy="4745038"/>
        </p:xfrm>
        <a:graphic>
          <a:graphicData uri="http://schemas.openxmlformats.org/drawingml/2006/table">
            <a:tbl>
              <a:tblPr/>
              <a:tblGrid>
                <a:gridCol w="442913">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6048375">
                  <a:extLst>
                    <a:ext uri="{9D8B030D-6E8A-4147-A177-3AD203B41FA5}">
                      <a16:colId xmlns:a16="http://schemas.microsoft.com/office/drawing/2014/main" val="20002"/>
                    </a:ext>
                  </a:extLst>
                </a:gridCol>
                <a:gridCol w="442912">
                  <a:extLst>
                    <a:ext uri="{9D8B030D-6E8A-4147-A177-3AD203B41FA5}">
                      <a16:colId xmlns:a16="http://schemas.microsoft.com/office/drawing/2014/main" val="20003"/>
                    </a:ext>
                  </a:extLst>
                </a:gridCol>
              </a:tblGrid>
              <a:tr h="439738">
                <a:tc rowSpan="2">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lt-LT" sz="1800" b="0" i="0" u="none" strike="noStrike" cap="none" normalizeH="0" baseline="0" smtClean="0">
                          <a:ln>
                            <a:noFill/>
                          </a:ln>
                          <a:solidFill>
                            <a:schemeClr val="tx1"/>
                          </a:solidFill>
                          <a:effectLst/>
                          <a:latin typeface="Times New Roman" pitchFamily="18" charset="0"/>
                        </a:rPr>
                        <a:t>S</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lt-LT" sz="1800" b="0" i="0" u="none" strike="noStrike" cap="none" normalizeH="0" baseline="0" smtClean="0">
                          <a:ln>
                            <a:noFill/>
                          </a:ln>
                          <a:solidFill>
                            <a:schemeClr val="tx1"/>
                          </a:solidFill>
                          <a:effectLst/>
                          <a:latin typeface="Times New Roman" pitchFamily="18" charset="0"/>
                        </a:rPr>
                        <a:t>U</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lt-LT" sz="1800" b="0" i="0" u="none" strike="noStrike" cap="none" normalizeH="0" baseline="0" smtClean="0">
                          <a:ln>
                            <a:noFill/>
                          </a:ln>
                          <a:solidFill>
                            <a:schemeClr val="tx1"/>
                          </a:solidFill>
                          <a:effectLst/>
                          <a:latin typeface="Times New Roman" pitchFamily="18" charset="0"/>
                        </a:rPr>
                        <a:t>T</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lt-LT" sz="1800" b="0" i="0" u="none" strike="noStrike" cap="none" normalizeH="0" baseline="0" smtClean="0">
                          <a:ln>
                            <a:noFill/>
                          </a:ln>
                          <a:solidFill>
                            <a:schemeClr val="tx1"/>
                          </a:solidFill>
                          <a:effectLst/>
                          <a:latin typeface="Times New Roman" pitchFamily="18" charset="0"/>
                        </a:rPr>
                        <a:t>E</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lt-LT" sz="1800" b="0" i="0" u="none" strike="noStrike" cap="none" normalizeH="0" baseline="0" smtClean="0">
                          <a:ln>
                            <a:noFill/>
                          </a:ln>
                          <a:solidFill>
                            <a:schemeClr val="tx1"/>
                          </a:solidFill>
                          <a:effectLst/>
                          <a:latin typeface="Times New Roman" pitchFamily="18" charset="0"/>
                        </a:rPr>
                        <a:t>L</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lt-LT" sz="1800" b="0" i="0" u="none" strike="noStrike" cap="none" normalizeH="0" baseline="0" smtClean="0">
                          <a:ln>
                            <a:noFill/>
                          </a:ln>
                          <a:solidFill>
                            <a:schemeClr val="tx1"/>
                          </a:solidFill>
                          <a:effectLst/>
                          <a:latin typeface="Times New Roman" pitchFamily="18" charset="0"/>
                        </a:rPr>
                        <a:t>K</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lt-LT" sz="1800" b="0" i="0" u="none" strike="noStrike" cap="none" normalizeH="0" baseline="0" smtClean="0">
                          <a:ln>
                            <a:noFill/>
                          </a:ln>
                          <a:solidFill>
                            <a:schemeClr val="tx1"/>
                          </a:solidFill>
                          <a:effectLst/>
                          <a:latin typeface="Times New Roman" pitchFamily="18" charset="0"/>
                        </a:rPr>
                        <a:t>T</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lt-LT" sz="1800" b="0" i="0" u="none" strike="noStrike" cap="none" normalizeH="0" baseline="0" smtClean="0">
                          <a:ln>
                            <a:noFill/>
                          </a:ln>
                          <a:solidFill>
                            <a:schemeClr val="tx1"/>
                          </a:solidFill>
                          <a:effectLst/>
                          <a:latin typeface="Times New Roman" pitchFamily="18" charset="0"/>
                        </a:rPr>
                        <a:t>U</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lt-LT" sz="1800" b="0" i="0" u="none" strike="noStrike" cap="none" normalizeH="0" baseline="0" smtClean="0">
                          <a:ln>
                            <a:noFill/>
                          </a:ln>
                          <a:solidFill>
                            <a:schemeClr val="tx1"/>
                          </a:solidFill>
                          <a:effectLst/>
                          <a:latin typeface="Times New Roman" pitchFamily="18" charset="0"/>
                        </a:rPr>
                        <a:t>M</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lt-LT" sz="1800" b="0" i="0" u="none" strike="noStrike" cap="none" normalizeH="0" baseline="0" smtClean="0">
                          <a:ln>
                            <a:noFill/>
                          </a:ln>
                          <a:solidFill>
                            <a:schemeClr val="tx1"/>
                          </a:solidFill>
                          <a:effectLst/>
                          <a:latin typeface="Times New Roman" pitchFamily="18" charset="0"/>
                        </a:rPr>
                        <a:t>A</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lt-LT" sz="1800" b="0" i="0" u="none" strike="noStrike" cap="none" normalizeH="0" baseline="0" smtClean="0">
                          <a:ln>
                            <a:noFill/>
                          </a:ln>
                          <a:solidFill>
                            <a:schemeClr val="tx1"/>
                          </a:solidFill>
                          <a:effectLst/>
                          <a:latin typeface="Times New Roman" pitchFamily="18" charset="0"/>
                        </a:rPr>
                        <a:t>S</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lt-LT" sz="1800" b="0" i="0" u="none" strike="noStrike" cap="none" normalizeH="0" baseline="0" smtClean="0">
                          <a:ln>
                            <a:noFill/>
                          </a:ln>
                          <a:solidFill>
                            <a:schemeClr val="tx1"/>
                          </a:solidFill>
                          <a:effectLst/>
                          <a:latin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lt-LT" sz="1800" b="1" i="0" u="none" strike="noStrike" cap="none" normalizeH="0" baseline="0" smtClean="0">
                          <a:ln>
                            <a:noFill/>
                          </a:ln>
                          <a:solidFill>
                            <a:schemeClr val="tx1"/>
                          </a:solidFill>
                          <a:effectLst/>
                          <a:latin typeface="Times New Roman" pitchFamily="18" charset="0"/>
                        </a:rPr>
                        <a:t>Narių skaičius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lt-LT" sz="1800" b="1" i="0" u="none" strike="noStrike" cap="none" normalizeH="0" baseline="0" smtClean="0">
                          <a:ln>
                            <a:noFill/>
                          </a:ln>
                          <a:solidFill>
                            <a:schemeClr val="tx1"/>
                          </a:solidFill>
                          <a:effectLst/>
                          <a:latin typeface="Times New Roman" pitchFamily="18" charset="0"/>
                        </a:rPr>
                        <a:t>Grupės charakteristika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lt-LT" sz="1800" b="0" i="0" u="none" strike="noStrike" cap="none" normalizeH="0" baseline="0" smtClean="0">
                          <a:ln>
                            <a:noFill/>
                          </a:ln>
                          <a:solidFill>
                            <a:schemeClr val="tx1"/>
                          </a:solidFill>
                          <a:effectLst/>
                          <a:latin typeface="Times New Roman" pitchFamily="18" charset="0"/>
                        </a:rPr>
                        <a:t>Į</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lt-LT" sz="1800" b="0" i="0" u="none" strike="noStrike" cap="none" normalizeH="0" baseline="0" smtClean="0">
                          <a:ln>
                            <a:noFill/>
                          </a:ln>
                          <a:solidFill>
                            <a:schemeClr val="tx1"/>
                          </a:solidFill>
                          <a:effectLst/>
                          <a:latin typeface="Times New Roman" pitchFamily="18" charset="0"/>
                        </a:rPr>
                        <a:t>T</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lt-LT" sz="1800" b="0" i="0" u="none" strike="noStrike" cap="none" normalizeH="0" baseline="0" smtClean="0">
                          <a:ln>
                            <a:noFill/>
                          </a:ln>
                          <a:solidFill>
                            <a:schemeClr val="tx1"/>
                          </a:solidFill>
                          <a:effectLst/>
                          <a:latin typeface="Times New Roman" pitchFamily="18" charset="0"/>
                        </a:rPr>
                        <a:t>A</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lt-LT" sz="1800" b="0" i="0" u="none" strike="noStrike" cap="none" normalizeH="0" baseline="0" smtClean="0">
                          <a:ln>
                            <a:noFill/>
                          </a:ln>
                          <a:solidFill>
                            <a:schemeClr val="tx1"/>
                          </a:solidFill>
                          <a:effectLst/>
                          <a:latin typeface="Times New Roman" pitchFamily="18" charset="0"/>
                        </a:rPr>
                        <a:t>M</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lt-LT" sz="1800" b="0" i="0" u="none" strike="noStrike" cap="none" normalizeH="0" baseline="0" smtClean="0">
                          <a:ln>
                            <a:noFill/>
                          </a:ln>
                          <a:solidFill>
                            <a:schemeClr val="tx1"/>
                          </a:solidFill>
                          <a:effectLst/>
                          <a:latin typeface="Times New Roman" pitchFamily="18" charset="0"/>
                        </a:rPr>
                        <a:t>P</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lt-LT" sz="1800" b="0" i="0" u="none" strike="noStrike" cap="none" normalizeH="0" baseline="0" smtClean="0">
                          <a:ln>
                            <a:noFill/>
                          </a:ln>
                          <a:solidFill>
                            <a:schemeClr val="tx1"/>
                          </a:solidFill>
                          <a:effectLst/>
                          <a:latin typeface="Times New Roman" pitchFamily="18" charset="0"/>
                        </a:rPr>
                        <a: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40188">
                <a:tc vMerge="1">
                  <a:txBody>
                    <a:bodyPr/>
                    <a:lstStyle/>
                    <a:p>
                      <a:endParaRPr lang="lt-LT"/>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lt-LT" sz="1800" b="0" i="0" u="none" strike="noStrike" cap="none" normalizeH="0" baseline="0" smtClean="0">
                          <a:ln>
                            <a:noFill/>
                          </a:ln>
                          <a:solidFill>
                            <a:schemeClr val="tx1"/>
                          </a:solidFill>
                          <a:effectLst/>
                          <a:latin typeface="Times New Roman" pitchFamily="18" charset="0"/>
                        </a:rPr>
                        <a:t>2-6</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lt-LT" sz="1800" b="0"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lt-LT" sz="1800" b="0"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lt-LT" sz="1800" b="0" i="0" u="none" strike="noStrike" cap="none" normalizeH="0" baseline="0" smtClean="0">
                          <a:ln>
                            <a:noFill/>
                          </a:ln>
                          <a:solidFill>
                            <a:schemeClr val="tx1"/>
                          </a:solidFill>
                          <a:effectLst/>
                          <a:latin typeface="Times New Roman" pitchFamily="18" charset="0"/>
                        </a:rPr>
                        <a:t>7-12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lt-LT" sz="1800" b="0"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lt-LT" sz="1800" b="0"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lt-LT" sz="1800" b="0" i="0" u="none" strike="noStrike" cap="none" normalizeH="0" baseline="0" smtClean="0">
                          <a:ln>
                            <a:noFill/>
                          </a:ln>
                          <a:solidFill>
                            <a:schemeClr val="tx1"/>
                          </a:solidFill>
                          <a:effectLst/>
                          <a:latin typeface="Times New Roman" pitchFamily="18" charset="0"/>
                        </a:rPr>
                        <a:t>13-25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lt-LT" sz="1800" b="0"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lt-LT" sz="1800" b="0"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lt-LT" sz="1800" b="0" i="0" u="none" strike="noStrike" cap="none" normalizeH="0" baseline="0" smtClean="0">
                          <a:ln>
                            <a:noFill/>
                          </a:ln>
                          <a:solidFill>
                            <a:schemeClr val="tx1"/>
                          </a:solidFill>
                          <a:effectLst/>
                          <a:latin typeface="Times New Roman" pitchFamily="18" charset="0"/>
                        </a:rPr>
                        <a:t>26 ir daugiau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lt-LT" sz="1800" b="0" i="0" u="none" strike="noStrike" cap="none" normalizeH="0" baseline="0" smtClean="0">
                          <a:ln>
                            <a:noFill/>
                          </a:ln>
                          <a:solidFill>
                            <a:schemeClr val="tx1"/>
                          </a:solidFill>
                          <a:effectLst/>
                          <a:latin typeface="Times New Roman" pitchFamily="18" charset="0"/>
                        </a:rPr>
                        <a:t>Besikeičiantis vadovavimas, nėra struktūros, organizavimas nereikalingas, stipri tarpasmeninė sąveika;</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lt-LT" sz="1800" b="0"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lt-LT" sz="1800" b="0" i="0" u="none" strike="noStrike" cap="none" normalizeH="0" baseline="0" smtClean="0">
                          <a:ln>
                            <a:noFill/>
                          </a:ln>
                          <a:solidFill>
                            <a:schemeClr val="tx1"/>
                          </a:solidFill>
                          <a:effectLst/>
                          <a:latin typeface="Times New Roman" pitchFamily="18" charset="0"/>
                        </a:rPr>
                        <a:t>Prasideda struktūrizacija ir vaidmenų diferenciacija, mažėja tarpasmeninė sąveika;</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lt-LT" sz="1800" b="0"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lt-LT" sz="1800" b="0" i="0" u="none" strike="noStrike" cap="none" normalizeH="0" baseline="0" smtClean="0">
                          <a:ln>
                            <a:noFill/>
                          </a:ln>
                          <a:solidFill>
                            <a:schemeClr val="tx1"/>
                          </a:solidFill>
                          <a:effectLst/>
                          <a:latin typeface="Times New Roman" pitchFamily="18" charset="0"/>
                        </a:rPr>
                        <a:t>Būtina struktūrizacija ir vaidmenų diferenciacija, išsiskiria pogrupiai, tarpasmeninė sąveika sudėtingesnė;</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lt-LT" sz="1800" b="0"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lt-LT" sz="1800" b="0" i="0" u="none" strike="noStrike" cap="none" normalizeH="0" baseline="0" smtClean="0">
                          <a:ln>
                            <a:noFill/>
                          </a:ln>
                          <a:solidFill>
                            <a:schemeClr val="tx1"/>
                          </a:solidFill>
                          <a:effectLst/>
                          <a:latin typeface="Times New Roman" pitchFamily="18" charset="0"/>
                        </a:rPr>
                        <a:t>Būtinas vadovavimas, formuojasi pogrupiai, didesnis anonimiškumas, atsiranda stereotipai, tarpusavio kova </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lt-LT" sz="1800" b="0"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lt-LT"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lt-LT"/>
                    </a:p>
                  </a:txBody>
                  <a:tcPr/>
                </a:tc>
                <a:extLst>
                  <a:ext uri="{0D108BD9-81ED-4DB2-BD59-A6C34878D82A}">
                    <a16:rowId xmlns:a16="http://schemas.microsoft.com/office/drawing/2014/main" val="10001"/>
                  </a:ext>
                </a:extLst>
              </a:tr>
            </a:tbl>
          </a:graphicData>
        </a:graphic>
      </p:graphicFrame>
      <p:sp>
        <p:nvSpPr>
          <p:cNvPr id="506898" name="Line 18"/>
          <p:cNvSpPr>
            <a:spLocks noChangeShapeType="1"/>
          </p:cNvSpPr>
          <p:nvPr/>
        </p:nvSpPr>
        <p:spPr bwMode="auto">
          <a:xfrm flipV="1">
            <a:off x="827088" y="2708275"/>
            <a:ext cx="0" cy="3671888"/>
          </a:xfrm>
          <a:prstGeom prst="line">
            <a:avLst/>
          </a:prstGeom>
          <a:noFill/>
          <a:ln w="38100" cmpd="dbl">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lt-LT"/>
          </a:p>
        </p:txBody>
      </p:sp>
      <p:sp>
        <p:nvSpPr>
          <p:cNvPr id="506899" name="Line 19"/>
          <p:cNvSpPr>
            <a:spLocks noChangeShapeType="1"/>
          </p:cNvSpPr>
          <p:nvPr/>
        </p:nvSpPr>
        <p:spPr bwMode="auto">
          <a:xfrm>
            <a:off x="8316913" y="2781300"/>
            <a:ext cx="0" cy="3455988"/>
          </a:xfrm>
          <a:prstGeom prst="line">
            <a:avLst/>
          </a:prstGeom>
          <a:noFill/>
          <a:ln w="38100" cmpd="dbl">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lt-LT"/>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5C9A0AE5-A508-440D-B638-BA82EE1DC94B}" type="slidenum">
              <a:rPr lang="en-US" altLang="en-US"/>
              <a:pPr/>
              <a:t>82</a:t>
            </a:fld>
            <a:endParaRPr lang="en-US" altLang="en-US"/>
          </a:p>
        </p:txBody>
      </p:sp>
      <p:sp>
        <p:nvSpPr>
          <p:cNvPr id="507906" name="Rectangle 2"/>
          <p:cNvSpPr>
            <a:spLocks noGrp="1" noChangeArrowheads="1"/>
          </p:cNvSpPr>
          <p:nvPr>
            <p:ph type="ctrTitle"/>
          </p:nvPr>
        </p:nvSpPr>
        <p:spPr>
          <a:xfrm>
            <a:off x="755650" y="1341438"/>
            <a:ext cx="7696200" cy="2057400"/>
          </a:xfrm>
        </p:spPr>
        <p:txBody>
          <a:bodyPr/>
          <a:lstStyle/>
          <a:p>
            <a:pPr algn="ctr"/>
            <a:r>
              <a:rPr lang="lt-LT" sz="2500" b="1">
                <a:latin typeface="Times New Roman" pitchFamily="18" charset="0"/>
              </a:rPr>
              <a:t>OPTIMALUS NARIŲ SKAIČIUS BENDRADARBIAVIMUI – 4.</a:t>
            </a:r>
          </a:p>
        </p:txBody>
      </p:sp>
      <p:sp>
        <p:nvSpPr>
          <p:cNvPr id="507907" name="Rectangle 3"/>
          <p:cNvSpPr>
            <a:spLocks noGrp="1" noChangeArrowheads="1"/>
          </p:cNvSpPr>
          <p:nvPr>
            <p:ph type="subTitle" idx="1"/>
          </p:nvPr>
        </p:nvSpPr>
        <p:spPr/>
        <p:txBody>
          <a:bodyPr/>
          <a:lstStyle/>
          <a:p>
            <a:pPr algn="r"/>
            <a:r>
              <a:rPr lang="lt-LT" sz="2400">
                <a:latin typeface="Times New Roman" pitchFamily="18" charset="0"/>
              </a:rPr>
              <a:t>VAIDMENYS: klausėjas, informuotojas, medžiagos dalytojas, laiko skaičiuotojas, klijuotojas, lankstytojas, tvarkdarys, vertintojas, apibendrintojas .......</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kaidrės numerio vietos rezervavimo ženklas 5"/>
          <p:cNvSpPr>
            <a:spLocks noGrp="1"/>
          </p:cNvSpPr>
          <p:nvPr>
            <p:ph type="sldNum" sz="quarter" idx="12"/>
          </p:nvPr>
        </p:nvSpPr>
        <p:spPr/>
        <p:txBody>
          <a:bodyPr/>
          <a:lstStyle/>
          <a:p>
            <a:fld id="{7A08C217-3668-4F19-84E5-A6A1ED7A2353}" type="slidenum">
              <a:rPr lang="en-US" altLang="en-US"/>
              <a:pPr/>
              <a:t>83</a:t>
            </a:fld>
            <a:endParaRPr lang="en-US" altLang="en-US"/>
          </a:p>
        </p:txBody>
      </p:sp>
      <p:sp>
        <p:nvSpPr>
          <p:cNvPr id="275458" name="Rectangle 2"/>
          <p:cNvSpPr>
            <a:spLocks noGrp="1" noChangeArrowheads="1"/>
          </p:cNvSpPr>
          <p:nvPr>
            <p:ph type="title"/>
          </p:nvPr>
        </p:nvSpPr>
        <p:spPr/>
        <p:txBody>
          <a:bodyPr/>
          <a:lstStyle/>
          <a:p>
            <a:pPr algn="ctr"/>
            <a:r>
              <a:rPr lang="lt-LT" sz="2800" b="1">
                <a:latin typeface="Times New Roman" pitchFamily="18" charset="0"/>
              </a:rPr>
              <a:t>VERTINIMO DIFERENCIJAVIMAS </a:t>
            </a:r>
          </a:p>
        </p:txBody>
      </p:sp>
      <p:sp>
        <p:nvSpPr>
          <p:cNvPr id="275459" name="Rectangle 3"/>
          <p:cNvSpPr>
            <a:spLocks noGrp="1" noChangeArrowheads="1"/>
          </p:cNvSpPr>
          <p:nvPr>
            <p:ph type="body" idx="1"/>
          </p:nvPr>
        </p:nvSpPr>
        <p:spPr/>
        <p:txBody>
          <a:bodyPr/>
          <a:lstStyle/>
          <a:p>
            <a:pPr>
              <a:lnSpc>
                <a:spcPct val="90000"/>
              </a:lnSpc>
            </a:pPr>
            <a:r>
              <a:rPr lang="lt-LT" sz="2400">
                <a:latin typeface="Times New Roman" pitchFamily="18" charset="0"/>
              </a:rPr>
              <a:t>Dirbant su didele mokinių grupe skirsis:</a:t>
            </a:r>
          </a:p>
          <a:p>
            <a:pPr>
              <a:lnSpc>
                <a:spcPct val="90000"/>
              </a:lnSpc>
              <a:buFontTx/>
              <a:buChar char="-"/>
            </a:pPr>
            <a:r>
              <a:rPr lang="lt-LT" sz="2400">
                <a:latin typeface="Times New Roman" pitchFamily="18" charset="0"/>
              </a:rPr>
              <a:t>Kiekvieno mokinio klasėje atlikto darbo kiekis ir kokybė;</a:t>
            </a:r>
          </a:p>
          <a:p>
            <a:pPr>
              <a:lnSpc>
                <a:spcPct val="90000"/>
              </a:lnSpc>
              <a:buFontTx/>
              <a:buChar char="-"/>
            </a:pPr>
            <a:r>
              <a:rPr lang="lt-LT" sz="2400">
                <a:latin typeface="Times New Roman" pitchFamily="18" charset="0"/>
              </a:rPr>
              <a:t>Kiekvieno mokinio savarankiškai atliekamo darbo kiekis ir kokybė. </a:t>
            </a:r>
          </a:p>
          <a:p>
            <a:pPr>
              <a:lnSpc>
                <a:spcPct val="90000"/>
              </a:lnSpc>
            </a:pPr>
            <a:r>
              <a:rPr lang="lt-LT" sz="2400">
                <a:latin typeface="Times New Roman" pitchFamily="18" charset="0"/>
              </a:rPr>
              <a:t>Taip pat: </a:t>
            </a:r>
          </a:p>
          <a:p>
            <a:pPr>
              <a:lnSpc>
                <a:spcPct val="90000"/>
              </a:lnSpc>
              <a:buFontTx/>
              <a:buChar char="-"/>
            </a:pPr>
            <a:r>
              <a:rPr lang="lt-LT" sz="2400">
                <a:latin typeface="Times New Roman" pitchFamily="18" charset="0"/>
              </a:rPr>
              <a:t>Klausymo įgūdžiai;</a:t>
            </a:r>
          </a:p>
          <a:p>
            <a:pPr>
              <a:lnSpc>
                <a:spcPct val="90000"/>
              </a:lnSpc>
              <a:buFontTx/>
              <a:buChar char="-"/>
            </a:pPr>
            <a:r>
              <a:rPr lang="lt-LT" sz="2400">
                <a:latin typeface="Times New Roman" pitchFamily="18" charset="0"/>
              </a:rPr>
              <a:t>Pristatymo įgūdžiai;</a:t>
            </a:r>
          </a:p>
          <a:p>
            <a:pPr>
              <a:lnSpc>
                <a:spcPct val="90000"/>
              </a:lnSpc>
              <a:buFontTx/>
              <a:buChar char="-"/>
            </a:pPr>
            <a:r>
              <a:rPr lang="lt-LT" sz="2400">
                <a:latin typeface="Times New Roman" pitchFamily="18" charset="0"/>
              </a:rPr>
              <a:t>Gebėjimas bendradarbiauti: </a:t>
            </a:r>
          </a:p>
          <a:p>
            <a:pPr>
              <a:lnSpc>
                <a:spcPct val="90000"/>
              </a:lnSpc>
              <a:buFontTx/>
              <a:buNone/>
            </a:pPr>
            <a:r>
              <a:rPr lang="lt-LT" sz="2400">
                <a:latin typeface="Times New Roman" pitchFamily="18" charset="0"/>
              </a:rPr>
              <a:t>	- atliekant tam tikrą kiekį ir tam tikros kokybės namų darbų;</a:t>
            </a:r>
          </a:p>
          <a:p>
            <a:pPr>
              <a:lnSpc>
                <a:spcPct val="90000"/>
              </a:lnSpc>
              <a:buFontTx/>
              <a:buNone/>
            </a:pPr>
            <a:r>
              <a:rPr lang="lt-LT" sz="2400">
                <a:latin typeface="Times New Roman" pitchFamily="18" charset="0"/>
              </a:rPr>
              <a:t>	- atliekant tam tikrą kiekį ir tam tikros kokybės darbų grupėse. </a:t>
            </a: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kaidrės numerio vietos rezervavimo ženklas 5"/>
          <p:cNvSpPr>
            <a:spLocks noGrp="1"/>
          </p:cNvSpPr>
          <p:nvPr>
            <p:ph type="sldNum" sz="quarter" idx="12"/>
          </p:nvPr>
        </p:nvSpPr>
        <p:spPr/>
        <p:txBody>
          <a:bodyPr/>
          <a:lstStyle/>
          <a:p>
            <a:fld id="{C99D337A-FE2B-4C76-90C1-44A0BCCE7D1A}" type="slidenum">
              <a:rPr lang="en-US" altLang="en-US"/>
              <a:pPr/>
              <a:t>84</a:t>
            </a:fld>
            <a:endParaRPr lang="en-US" altLang="en-US"/>
          </a:p>
        </p:txBody>
      </p:sp>
      <p:sp>
        <p:nvSpPr>
          <p:cNvPr id="509954" name="Rectangle 2"/>
          <p:cNvSpPr>
            <a:spLocks noGrp="1" noChangeArrowheads="1"/>
          </p:cNvSpPr>
          <p:nvPr>
            <p:ph type="title"/>
          </p:nvPr>
        </p:nvSpPr>
        <p:spPr>
          <a:xfrm>
            <a:off x="457200" y="277813"/>
            <a:ext cx="8229600" cy="487362"/>
          </a:xfrm>
        </p:spPr>
        <p:txBody>
          <a:bodyPr/>
          <a:lstStyle/>
          <a:p>
            <a:pPr algn="ctr"/>
            <a:r>
              <a:rPr lang="lt-LT" sz="2500" b="1">
                <a:latin typeface="Times New Roman" pitchFamily="18" charset="0"/>
              </a:rPr>
              <a:t>VERTINIMO GALIMYBĖS </a:t>
            </a:r>
          </a:p>
        </p:txBody>
      </p:sp>
      <p:sp>
        <p:nvSpPr>
          <p:cNvPr id="509955" name="Rectangle 3"/>
          <p:cNvSpPr>
            <a:spLocks noGrp="1" noChangeArrowheads="1"/>
          </p:cNvSpPr>
          <p:nvPr>
            <p:ph type="body" idx="1"/>
          </p:nvPr>
        </p:nvSpPr>
        <p:spPr>
          <a:xfrm>
            <a:off x="179388" y="836613"/>
            <a:ext cx="8785225" cy="5761037"/>
          </a:xfrm>
        </p:spPr>
        <p:txBody>
          <a:bodyPr/>
          <a:lstStyle/>
          <a:p>
            <a:pPr>
              <a:lnSpc>
                <a:spcPct val="90000"/>
              </a:lnSpc>
            </a:pPr>
            <a:r>
              <a:rPr lang="lt-LT" sz="2400">
                <a:latin typeface="Times New Roman" pitchFamily="18" charset="0"/>
              </a:rPr>
              <a:t>INDIVIDUALUS VERTINIMAS  (dirba kartu, o apklausos darbą atlieka individualiai);</a:t>
            </a:r>
          </a:p>
          <a:p>
            <a:pPr>
              <a:lnSpc>
                <a:spcPct val="90000"/>
              </a:lnSpc>
              <a:buFont typeface="Wingdings" pitchFamily="2" charset="2"/>
              <a:buNone/>
            </a:pPr>
            <a:endParaRPr lang="lt-LT" sz="2400">
              <a:latin typeface="Times New Roman" pitchFamily="18" charset="0"/>
            </a:endParaRPr>
          </a:p>
          <a:p>
            <a:pPr>
              <a:lnSpc>
                <a:spcPct val="90000"/>
              </a:lnSpc>
            </a:pPr>
            <a:r>
              <a:rPr lang="lt-LT" sz="2400">
                <a:latin typeface="Times New Roman" pitchFamily="18" charset="0"/>
              </a:rPr>
              <a:t>DVIGUBAS VERTINIMAS (dirba kartu, atsiskaito individualiai, įvertinami individualiai; antras įvertinimas už tai, kaip visa grupė įvykdė bendrą užduotį); </a:t>
            </a:r>
          </a:p>
          <a:p>
            <a:pPr>
              <a:lnSpc>
                <a:spcPct val="90000"/>
              </a:lnSpc>
              <a:buFont typeface="Wingdings" pitchFamily="2" charset="2"/>
              <a:buNone/>
            </a:pPr>
            <a:endParaRPr lang="lt-LT" sz="2400">
              <a:latin typeface="Times New Roman" pitchFamily="18" charset="0"/>
            </a:endParaRPr>
          </a:p>
          <a:p>
            <a:pPr>
              <a:lnSpc>
                <a:spcPct val="90000"/>
              </a:lnSpc>
            </a:pPr>
            <a:r>
              <a:rPr lang="lt-LT" sz="2400">
                <a:latin typeface="Times New Roman" pitchFamily="18" charset="0"/>
              </a:rPr>
              <a:t>PAPILDOMAS VERTINIMAS (įvertinami individualiai, o vėliau papildomi balai už grupės darbą tuo atveju, jei individuliai atsiskaitydami gavo ne mažiau 7);</a:t>
            </a:r>
          </a:p>
          <a:p>
            <a:pPr>
              <a:lnSpc>
                <a:spcPct val="90000"/>
              </a:lnSpc>
              <a:buFont typeface="Wingdings" pitchFamily="2" charset="2"/>
              <a:buNone/>
            </a:pPr>
            <a:endParaRPr lang="lt-LT" sz="2400">
              <a:latin typeface="Times New Roman" pitchFamily="18" charset="0"/>
            </a:endParaRPr>
          </a:p>
          <a:p>
            <a:pPr>
              <a:lnSpc>
                <a:spcPct val="90000"/>
              </a:lnSpc>
            </a:pPr>
            <a:r>
              <a:rPr lang="lt-LT" sz="2400">
                <a:latin typeface="Times New Roman" pitchFamily="18" charset="0"/>
              </a:rPr>
              <a:t>NEFORMALUS GRUPIŲ VERTINIMAS;</a:t>
            </a:r>
          </a:p>
          <a:p>
            <a:pPr>
              <a:lnSpc>
                <a:spcPct val="90000"/>
              </a:lnSpc>
              <a:buFont typeface="Wingdings" pitchFamily="2" charset="2"/>
              <a:buNone/>
            </a:pPr>
            <a:endParaRPr lang="lt-LT" sz="2400">
              <a:latin typeface="Times New Roman" pitchFamily="18" charset="0"/>
            </a:endParaRPr>
          </a:p>
          <a:p>
            <a:pPr>
              <a:lnSpc>
                <a:spcPct val="90000"/>
              </a:lnSpc>
            </a:pPr>
            <a:r>
              <a:rPr lang="lt-LT" sz="2400">
                <a:latin typeface="Times New Roman" pitchFamily="18" charset="0"/>
              </a:rPr>
              <a:t>SAVĘS VERTINIMAS (svarbu tolesnei grupės veiklai; diskutuojama, įvertinami klausimyno teiginiai ir kt.).</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kaidrės numerio vietos rezervavimo ženklas 5"/>
          <p:cNvSpPr>
            <a:spLocks noGrp="1"/>
          </p:cNvSpPr>
          <p:nvPr>
            <p:ph type="sldNum" sz="quarter" idx="12"/>
          </p:nvPr>
        </p:nvSpPr>
        <p:spPr/>
        <p:txBody>
          <a:bodyPr/>
          <a:lstStyle/>
          <a:p>
            <a:fld id="{1F61A7F8-3B45-4CD4-8F0F-CEFC942754BD}" type="slidenum">
              <a:rPr lang="en-US" altLang="en-US"/>
              <a:pPr/>
              <a:t>85</a:t>
            </a:fld>
            <a:endParaRPr lang="en-US" altLang="en-US"/>
          </a:p>
        </p:txBody>
      </p:sp>
      <p:sp>
        <p:nvSpPr>
          <p:cNvPr id="774146" name="Rectangle 2"/>
          <p:cNvSpPr>
            <a:spLocks noGrp="1" noChangeArrowheads="1"/>
          </p:cNvSpPr>
          <p:nvPr>
            <p:ph type="body" idx="1"/>
          </p:nvPr>
        </p:nvSpPr>
        <p:spPr>
          <a:xfrm>
            <a:off x="457200" y="549275"/>
            <a:ext cx="8229600" cy="5581650"/>
          </a:xfrm>
        </p:spPr>
        <p:txBody>
          <a:bodyPr/>
          <a:lstStyle/>
          <a:p>
            <a:pPr>
              <a:buFont typeface="Wingdings" pitchFamily="2" charset="2"/>
              <a:buNone/>
            </a:pPr>
            <a:r>
              <a:rPr lang="lt-LT" sz="2800">
                <a:latin typeface="Times New Roman" pitchFamily="18" charset="0"/>
              </a:rPr>
              <a:t>   		Nagrinėjant, kokie aplinkos veiksniai palankiausi gabumų plėtotei, buvo pagrįsta nuomonė, kad gabus vaikas, kaip ir bet kuris kitas tam tikromis skirtybėmis nuo normos pasižymintis vaikas, </a:t>
            </a:r>
            <a:r>
              <a:rPr lang="lt-LT" sz="2800" b="1" i="1">
                <a:latin typeface="Times New Roman" pitchFamily="18" charset="0"/>
              </a:rPr>
              <a:t>turi specialių poreikių, visų pirma – specialių mokymo(si) ir ugdymo(si) poreikių.</a:t>
            </a:r>
          </a:p>
          <a:p>
            <a:pPr>
              <a:buFont typeface="Wingdings" pitchFamily="2" charset="2"/>
              <a:buNone/>
            </a:pPr>
            <a:r>
              <a:rPr lang="lt-LT" sz="2800">
                <a:latin typeface="Times New Roman" pitchFamily="18" charset="0"/>
              </a:rPr>
              <a:t>	</a:t>
            </a:r>
          </a:p>
          <a:p>
            <a:pPr>
              <a:buFont typeface="Wingdings" pitchFamily="2" charset="2"/>
              <a:buNone/>
            </a:pPr>
            <a:r>
              <a:rPr lang="lt-LT" sz="2800">
                <a:latin typeface="Times New Roman" pitchFamily="18" charset="0"/>
              </a:rPr>
              <a:t>		Šie poreikiai atsiranda dėl tokių gabaus vaiko ypatybių kaip </a:t>
            </a:r>
            <a:r>
              <a:rPr lang="lt-LT" sz="2800" b="1" i="1">
                <a:latin typeface="Times New Roman" pitchFamily="18" charset="0"/>
              </a:rPr>
              <a:t>aukštesnio lygio gebėjimas analizuoti, abstrahuoti, susikoncentruoti, greitai išmokti ir t.t.</a:t>
            </a:r>
            <a:endParaRPr lang="en-US" sz="2800" b="1" i="1">
              <a:latin typeface="Times New Roman" pitchFamily="18"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kaidrės numerio vietos rezervavimo ženklas 6"/>
          <p:cNvSpPr>
            <a:spLocks noGrp="1"/>
          </p:cNvSpPr>
          <p:nvPr>
            <p:ph type="sldNum" sz="quarter" idx="12"/>
          </p:nvPr>
        </p:nvSpPr>
        <p:spPr/>
        <p:txBody>
          <a:bodyPr/>
          <a:lstStyle/>
          <a:p>
            <a:fld id="{79C638A9-F9B8-4DBB-9DAE-1131DD563A35}" type="slidenum">
              <a:rPr lang="en-US" altLang="en-US"/>
              <a:pPr/>
              <a:t>86</a:t>
            </a:fld>
            <a:endParaRPr lang="en-US" altLang="en-US"/>
          </a:p>
        </p:txBody>
      </p:sp>
      <p:sp>
        <p:nvSpPr>
          <p:cNvPr id="775170" name="Rectangle 2"/>
          <p:cNvSpPr>
            <a:spLocks noGrp="1" noChangeArrowheads="1"/>
          </p:cNvSpPr>
          <p:nvPr>
            <p:ph type="title"/>
          </p:nvPr>
        </p:nvSpPr>
        <p:spPr/>
        <p:txBody>
          <a:bodyPr/>
          <a:lstStyle/>
          <a:p>
            <a:pPr algn="ctr"/>
            <a:r>
              <a:rPr lang="lt-LT" sz="3200" b="1">
                <a:latin typeface="Arial" charset="0"/>
              </a:rPr>
              <a:t>Gabiųjų samprata</a:t>
            </a:r>
          </a:p>
        </p:txBody>
      </p:sp>
      <p:sp>
        <p:nvSpPr>
          <p:cNvPr id="775171" name="Rectangle 3"/>
          <p:cNvSpPr>
            <a:spLocks noGrp="1" noChangeArrowheads="1"/>
          </p:cNvSpPr>
          <p:nvPr>
            <p:ph type="body" sz="half" idx="1"/>
          </p:nvPr>
        </p:nvSpPr>
        <p:spPr/>
        <p:txBody>
          <a:bodyPr/>
          <a:lstStyle/>
          <a:p>
            <a:pPr>
              <a:buFont typeface="Wingdings" pitchFamily="2" charset="2"/>
              <a:buNone/>
            </a:pPr>
            <a:r>
              <a:rPr lang="lt-LT" sz="2600"/>
              <a:t>	</a:t>
            </a:r>
            <a:r>
              <a:rPr lang="lt-LT" sz="2600" u="sng">
                <a:solidFill>
                  <a:schemeClr val="accent2"/>
                </a:solidFill>
              </a:rPr>
              <a:t>Amerikietiškoji:</a:t>
            </a:r>
          </a:p>
          <a:p>
            <a:r>
              <a:rPr lang="lt-LT" sz="2600"/>
              <a:t>Aukštesnis intelektas;</a:t>
            </a:r>
          </a:p>
          <a:p>
            <a:r>
              <a:rPr lang="lt-LT" sz="2600"/>
              <a:t>Fizinis išsivystymas;</a:t>
            </a:r>
          </a:p>
          <a:p>
            <a:r>
              <a:rPr lang="lt-LT" sz="2600"/>
              <a:t>Kūrybingumas;</a:t>
            </a:r>
          </a:p>
          <a:p>
            <a:r>
              <a:rPr lang="lt-LT" sz="2600"/>
              <a:t>Polinkis lyderiauti.</a:t>
            </a:r>
          </a:p>
          <a:p>
            <a:endParaRPr lang="lt-LT" sz="2600"/>
          </a:p>
          <a:p>
            <a:pPr>
              <a:buFont typeface="Wingdings" pitchFamily="2" charset="2"/>
              <a:buNone/>
            </a:pPr>
            <a:r>
              <a:rPr lang="lt-LT" sz="2600"/>
              <a:t>	</a:t>
            </a:r>
            <a:r>
              <a:rPr lang="lt-LT" sz="2400" i="1"/>
              <a:t>Vyras-aukštaūgis, blondinas.</a:t>
            </a:r>
          </a:p>
          <a:p>
            <a:endParaRPr lang="lt-LT" sz="2400" i="1"/>
          </a:p>
        </p:txBody>
      </p:sp>
      <p:sp>
        <p:nvSpPr>
          <p:cNvPr id="775172" name="Rectangle 4"/>
          <p:cNvSpPr>
            <a:spLocks noGrp="1" noChangeArrowheads="1"/>
          </p:cNvSpPr>
          <p:nvPr>
            <p:ph type="body" sz="half" idx="2"/>
          </p:nvPr>
        </p:nvSpPr>
        <p:spPr/>
        <p:txBody>
          <a:bodyPr/>
          <a:lstStyle/>
          <a:p>
            <a:pPr>
              <a:buFont typeface="Wingdings" pitchFamily="2" charset="2"/>
              <a:buNone/>
            </a:pPr>
            <a:r>
              <a:rPr lang="lt-LT" sz="2600"/>
              <a:t>	</a:t>
            </a:r>
            <a:r>
              <a:rPr lang="lt-LT" sz="2600" u="sng">
                <a:solidFill>
                  <a:schemeClr val="accent2"/>
                </a:solidFill>
              </a:rPr>
              <a:t>Britiškoji:</a:t>
            </a:r>
          </a:p>
          <a:p>
            <a:r>
              <a:rPr lang="lt-LT" sz="2600"/>
              <a:t>Intelektas;</a:t>
            </a:r>
          </a:p>
          <a:p>
            <a:r>
              <a:rPr lang="lt-LT" sz="2600"/>
              <a:t>Specialieji gebėjimai.</a:t>
            </a:r>
          </a:p>
          <a:p>
            <a:endParaRPr lang="lt-LT" sz="2600"/>
          </a:p>
          <a:p>
            <a:endParaRPr lang="lt-LT" sz="2600"/>
          </a:p>
          <a:p>
            <a:endParaRPr lang="lt-LT" sz="2600"/>
          </a:p>
          <a:p>
            <a:pPr>
              <a:buFont typeface="Wingdings" pitchFamily="2" charset="2"/>
              <a:buNone/>
            </a:pPr>
            <a:r>
              <a:rPr lang="lt-LT" sz="2600"/>
              <a:t>	</a:t>
            </a:r>
            <a:r>
              <a:rPr lang="lt-LT" sz="2400" i="1"/>
              <a:t>Vyras-žemaūgis, su akiniais.</a:t>
            </a:r>
            <a:r>
              <a:rPr lang="lt-LT" sz="2600"/>
              <a:t> </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kaidrės numerio vietos rezervavimo ženklas 5"/>
          <p:cNvSpPr>
            <a:spLocks noGrp="1"/>
          </p:cNvSpPr>
          <p:nvPr>
            <p:ph type="sldNum" sz="quarter" idx="12"/>
          </p:nvPr>
        </p:nvSpPr>
        <p:spPr/>
        <p:txBody>
          <a:bodyPr/>
          <a:lstStyle/>
          <a:p>
            <a:fld id="{301F730D-FC3F-4C54-BDDF-85272F44D641}" type="slidenum">
              <a:rPr lang="en-US" altLang="en-US"/>
              <a:pPr/>
              <a:t>87</a:t>
            </a:fld>
            <a:endParaRPr lang="en-US" altLang="en-US"/>
          </a:p>
        </p:txBody>
      </p:sp>
      <p:sp>
        <p:nvSpPr>
          <p:cNvPr id="776194" name="Rectangle 2"/>
          <p:cNvSpPr>
            <a:spLocks noGrp="1" noChangeArrowheads="1"/>
          </p:cNvSpPr>
          <p:nvPr>
            <p:ph type="title"/>
          </p:nvPr>
        </p:nvSpPr>
        <p:spPr/>
        <p:txBody>
          <a:bodyPr/>
          <a:lstStyle/>
          <a:p>
            <a:pPr algn="ctr"/>
            <a:r>
              <a:rPr lang="lt-LT" sz="3200" b="1">
                <a:latin typeface="Arial" charset="0"/>
              </a:rPr>
              <a:t>Gabūs vaikai jaučiasi kitaip:</a:t>
            </a:r>
          </a:p>
        </p:txBody>
      </p:sp>
      <p:sp>
        <p:nvSpPr>
          <p:cNvPr id="776195" name="Rectangle 3"/>
          <p:cNvSpPr>
            <a:spLocks noGrp="1" noChangeArrowheads="1"/>
          </p:cNvSpPr>
          <p:nvPr>
            <p:ph type="body" idx="1"/>
          </p:nvPr>
        </p:nvSpPr>
        <p:spPr/>
        <p:txBody>
          <a:bodyPr/>
          <a:lstStyle/>
          <a:p>
            <a:r>
              <a:rPr lang="lt-LT" sz="2800">
                <a:latin typeface="Times New Roman" pitchFamily="18" charset="0"/>
              </a:rPr>
              <a:t>Ypač jautrūs kritikai;</a:t>
            </a:r>
          </a:p>
          <a:p>
            <a:r>
              <a:rPr lang="lt-LT" sz="2800">
                <a:latin typeface="Times New Roman" pitchFamily="18" charset="0"/>
              </a:rPr>
              <a:t>Nuolat jaučia nerimą, patiria stresą;</a:t>
            </a:r>
          </a:p>
          <a:p>
            <a:r>
              <a:rPr lang="lt-LT" sz="2800">
                <a:latin typeface="Times New Roman" pitchFamily="18" charset="0"/>
              </a:rPr>
              <a:t>Nesugeba psichologiškai gintis;</a:t>
            </a:r>
          </a:p>
          <a:p>
            <a:r>
              <a:rPr lang="lt-LT" sz="2800">
                <a:latin typeface="Times New Roman" pitchFamily="18" charset="0"/>
              </a:rPr>
              <a:t>Dažnai jaučiasi vieniši;</a:t>
            </a:r>
          </a:p>
          <a:p>
            <a:r>
              <a:rPr lang="lt-LT" sz="2800">
                <a:latin typeface="Times New Roman" pitchFamily="18" charset="0"/>
              </a:rPr>
              <a:t>Linkę priimti kraštutinius sprendimus: arba visiškai prisitaiko prie suaugusiųjų reikalavimų, arba visiškai juos atmeta.</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kaidrės numerio vietos rezervavimo ženklas 5"/>
          <p:cNvSpPr>
            <a:spLocks noGrp="1"/>
          </p:cNvSpPr>
          <p:nvPr>
            <p:ph type="sldNum" sz="quarter" idx="12"/>
          </p:nvPr>
        </p:nvSpPr>
        <p:spPr/>
        <p:txBody>
          <a:bodyPr/>
          <a:lstStyle/>
          <a:p>
            <a:fld id="{77E668D9-A577-44DE-9255-1B0560BEB16C}" type="slidenum">
              <a:rPr lang="en-US" altLang="en-US"/>
              <a:pPr/>
              <a:t>88</a:t>
            </a:fld>
            <a:endParaRPr lang="en-US" altLang="en-US"/>
          </a:p>
        </p:txBody>
      </p:sp>
      <p:sp>
        <p:nvSpPr>
          <p:cNvPr id="777218" name="Rectangle 2"/>
          <p:cNvSpPr>
            <a:spLocks noGrp="1" noChangeArrowheads="1"/>
          </p:cNvSpPr>
          <p:nvPr>
            <p:ph type="title"/>
          </p:nvPr>
        </p:nvSpPr>
        <p:spPr/>
        <p:txBody>
          <a:bodyPr/>
          <a:lstStyle/>
          <a:p>
            <a:pPr algn="ctr"/>
            <a:r>
              <a:rPr lang="lt-LT" sz="3200" b="1">
                <a:latin typeface="Arial" charset="0"/>
              </a:rPr>
              <a:t>Gabūs vaikai klasėje nuobodžiauja, nes:</a:t>
            </a:r>
          </a:p>
        </p:txBody>
      </p:sp>
      <p:sp>
        <p:nvSpPr>
          <p:cNvPr id="777219" name="Rectangle 3"/>
          <p:cNvSpPr>
            <a:spLocks noGrp="1" noChangeArrowheads="1"/>
          </p:cNvSpPr>
          <p:nvPr>
            <p:ph type="body" idx="1"/>
          </p:nvPr>
        </p:nvSpPr>
        <p:spPr/>
        <p:txBody>
          <a:bodyPr/>
          <a:lstStyle/>
          <a:p>
            <a:r>
              <a:rPr lang="lt-LT" sz="2800">
                <a:latin typeface="Times New Roman" pitchFamily="18" charset="0"/>
              </a:rPr>
              <a:t>Netinkamai mokomi;</a:t>
            </a:r>
          </a:p>
          <a:p>
            <a:r>
              <a:rPr lang="lt-LT" sz="2800">
                <a:latin typeface="Times New Roman" pitchFamily="18" charset="0"/>
              </a:rPr>
              <a:t>Jaučiasi intelektualiai vieniši.</a:t>
            </a:r>
          </a:p>
          <a:p>
            <a:endParaRPr lang="lt-LT" sz="2800">
              <a:latin typeface="Times New Roman" pitchFamily="18" charset="0"/>
            </a:endParaRPr>
          </a:p>
          <a:p>
            <a:pPr>
              <a:buFont typeface="Wingdings" pitchFamily="2" charset="2"/>
              <a:buNone/>
            </a:pPr>
            <a:r>
              <a:rPr lang="lt-LT" sz="2800">
                <a:latin typeface="Times New Roman" pitchFamily="18" charset="0"/>
              </a:rPr>
              <a:t>	</a:t>
            </a:r>
            <a:r>
              <a:rPr lang="lt-LT" sz="2800" u="sng">
                <a:latin typeface="Times New Roman" pitchFamily="18" charset="0"/>
              </a:rPr>
              <a:t>Tai gali sukelti jų:</a:t>
            </a:r>
          </a:p>
          <a:p>
            <a:pPr>
              <a:buFont typeface="Wingdings" pitchFamily="2" charset="2"/>
              <a:buNone/>
            </a:pPr>
            <a:r>
              <a:rPr lang="lt-LT" sz="2800">
                <a:latin typeface="Times New Roman" pitchFamily="18" charset="0"/>
              </a:rPr>
              <a:t>	Stresą;</a:t>
            </a:r>
          </a:p>
          <a:p>
            <a:pPr>
              <a:buFont typeface="Wingdings" pitchFamily="2" charset="2"/>
              <a:buNone/>
            </a:pPr>
            <a:r>
              <a:rPr lang="lt-LT" sz="2800">
                <a:latin typeface="Times New Roman" pitchFamily="18" charset="0"/>
              </a:rPr>
              <a:t>	Mieguistumą dieną;</a:t>
            </a:r>
          </a:p>
          <a:p>
            <a:pPr>
              <a:buFont typeface="Wingdings" pitchFamily="2" charset="2"/>
              <a:buNone/>
            </a:pPr>
            <a:r>
              <a:rPr lang="lt-LT" sz="2800">
                <a:latin typeface="Times New Roman" pitchFamily="18" charset="0"/>
              </a:rPr>
              <a:t>	Norą bėgti iš mokyklos;</a:t>
            </a:r>
          </a:p>
          <a:p>
            <a:pPr>
              <a:buFont typeface="Wingdings" pitchFamily="2" charset="2"/>
              <a:buNone/>
            </a:pPr>
            <a:r>
              <a:rPr lang="lt-LT" sz="2800">
                <a:latin typeface="Times New Roman" pitchFamily="18" charset="0"/>
              </a:rPr>
              <a:t>	Nedrausmingumo proveržius.</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kaidrės numerio vietos rezervavimo ženklas 5"/>
          <p:cNvSpPr>
            <a:spLocks noGrp="1"/>
          </p:cNvSpPr>
          <p:nvPr>
            <p:ph type="sldNum" sz="quarter" idx="12"/>
          </p:nvPr>
        </p:nvSpPr>
        <p:spPr/>
        <p:txBody>
          <a:bodyPr/>
          <a:lstStyle/>
          <a:p>
            <a:fld id="{B364132B-0CD0-43B0-A6E6-5708BF35DE7F}" type="slidenum">
              <a:rPr lang="en-US" altLang="en-US"/>
              <a:pPr/>
              <a:t>89</a:t>
            </a:fld>
            <a:endParaRPr lang="en-US" altLang="en-US"/>
          </a:p>
        </p:txBody>
      </p:sp>
      <p:sp>
        <p:nvSpPr>
          <p:cNvPr id="778242" name="Rectangle 2"/>
          <p:cNvSpPr>
            <a:spLocks noGrp="1" noChangeArrowheads="1"/>
          </p:cNvSpPr>
          <p:nvPr>
            <p:ph type="title"/>
          </p:nvPr>
        </p:nvSpPr>
        <p:spPr/>
        <p:txBody>
          <a:bodyPr/>
          <a:lstStyle/>
          <a:p>
            <a:pPr algn="ctr"/>
            <a:r>
              <a:rPr lang="lt-LT" sz="3200" b="1">
                <a:latin typeface="Arial" charset="0"/>
              </a:rPr>
              <a:t>Gabieji ginasi:</a:t>
            </a:r>
          </a:p>
        </p:txBody>
      </p:sp>
      <p:sp>
        <p:nvSpPr>
          <p:cNvPr id="778243" name="Rectangle 3"/>
          <p:cNvSpPr>
            <a:spLocks noGrp="1" noChangeArrowheads="1"/>
          </p:cNvSpPr>
          <p:nvPr>
            <p:ph type="body" idx="1"/>
          </p:nvPr>
        </p:nvSpPr>
        <p:spPr/>
        <p:txBody>
          <a:bodyPr/>
          <a:lstStyle/>
          <a:p>
            <a:r>
              <a:rPr lang="lt-LT" sz="2800">
                <a:latin typeface="Times New Roman" pitchFamily="18" charset="0"/>
              </a:rPr>
              <a:t>Gabios </a:t>
            </a:r>
            <a:r>
              <a:rPr lang="lt-LT" sz="2800">
                <a:solidFill>
                  <a:schemeClr val="accent2"/>
                </a:solidFill>
                <a:latin typeface="Times New Roman" pitchFamily="18" charset="0"/>
              </a:rPr>
              <a:t>mergaitės</a:t>
            </a:r>
            <a:r>
              <a:rPr lang="lt-LT" sz="2800">
                <a:latin typeface="Times New Roman" pitchFamily="18" charset="0"/>
              </a:rPr>
              <a:t> dažnai </a:t>
            </a:r>
            <a:r>
              <a:rPr lang="lt-LT" sz="2800">
                <a:solidFill>
                  <a:schemeClr val="accent2"/>
                </a:solidFill>
                <a:latin typeface="Times New Roman" pitchFamily="18" charset="0"/>
              </a:rPr>
              <a:t>prisitaiko</a:t>
            </a:r>
            <a:r>
              <a:rPr lang="lt-LT" sz="2800">
                <a:latin typeface="Times New Roman" pitchFamily="18" charset="0"/>
              </a:rPr>
              <a:t> prie joms nepalankios aplinkos;</a:t>
            </a:r>
          </a:p>
          <a:p>
            <a:r>
              <a:rPr lang="lt-LT" sz="2800">
                <a:latin typeface="Times New Roman" pitchFamily="18" charset="0"/>
              </a:rPr>
              <a:t>Gabūs </a:t>
            </a:r>
            <a:r>
              <a:rPr lang="lt-LT" sz="2800">
                <a:solidFill>
                  <a:schemeClr val="accent2"/>
                </a:solidFill>
                <a:latin typeface="Times New Roman" pitchFamily="18" charset="0"/>
              </a:rPr>
              <a:t>berniukai priešinasi</a:t>
            </a:r>
            <a:r>
              <a:rPr lang="lt-LT" sz="2800">
                <a:latin typeface="Times New Roman" pitchFamily="18" charset="0"/>
              </a:rPr>
              <a:t>.</a:t>
            </a:r>
          </a:p>
          <a:p>
            <a:endParaRPr lang="lt-LT" sz="2800">
              <a:latin typeface="Times New Roman" pitchFamily="18" charset="0"/>
            </a:endParaRPr>
          </a:p>
          <a:p>
            <a:pPr>
              <a:buFont typeface="Wingdings" pitchFamily="2" charset="2"/>
              <a:buNone/>
            </a:pPr>
            <a:r>
              <a:rPr lang="lt-LT" sz="2800">
                <a:latin typeface="Times New Roman" pitchFamily="18" charset="0"/>
              </a:rPr>
              <a:t>	Ir vienų prisitaikymas, ir kitų priešinimasis – kliūtis gebėjimams plėtoti. Gali lemti prastą mokymąsi.</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kaidrės numerio vietos rezervavimo ženklas 5"/>
          <p:cNvSpPr>
            <a:spLocks noGrp="1"/>
          </p:cNvSpPr>
          <p:nvPr>
            <p:ph type="sldNum" sz="quarter" idx="12"/>
          </p:nvPr>
        </p:nvSpPr>
        <p:spPr/>
        <p:txBody>
          <a:bodyPr/>
          <a:lstStyle/>
          <a:p>
            <a:fld id="{98836913-4247-40FE-A500-62193639B5FE}" type="slidenum">
              <a:rPr lang="en-US" altLang="en-US"/>
              <a:pPr/>
              <a:t>9</a:t>
            </a:fld>
            <a:endParaRPr lang="en-US" altLang="en-US"/>
          </a:p>
        </p:txBody>
      </p:sp>
      <p:sp>
        <p:nvSpPr>
          <p:cNvPr id="532482" name="Rectangle 2"/>
          <p:cNvSpPr>
            <a:spLocks noGrp="1" noChangeArrowheads="1"/>
          </p:cNvSpPr>
          <p:nvPr>
            <p:ph type="title"/>
          </p:nvPr>
        </p:nvSpPr>
        <p:spPr/>
        <p:txBody>
          <a:bodyPr/>
          <a:lstStyle/>
          <a:p>
            <a:pPr algn="ctr"/>
            <a:r>
              <a:rPr lang="lt-LT" sz="2800" b="1">
                <a:latin typeface="Times New Roman" pitchFamily="18" charset="0"/>
              </a:rPr>
              <a:t>PASIRENGIMO LYGIAI</a:t>
            </a:r>
          </a:p>
        </p:txBody>
      </p:sp>
      <p:sp>
        <p:nvSpPr>
          <p:cNvPr id="532483" name="Rectangle 3"/>
          <p:cNvSpPr>
            <a:spLocks noGrp="1" noChangeArrowheads="1"/>
          </p:cNvSpPr>
          <p:nvPr>
            <p:ph type="body" idx="1"/>
          </p:nvPr>
        </p:nvSpPr>
        <p:spPr/>
        <p:txBody>
          <a:bodyPr/>
          <a:lstStyle/>
          <a:p>
            <a:r>
              <a:rPr lang="lt-LT" sz="2400">
                <a:latin typeface="Times New Roman" pitchFamily="18" charset="0"/>
              </a:rPr>
              <a:t>Gebantis ir norintis – PUIKUS;</a:t>
            </a:r>
          </a:p>
          <a:p>
            <a:r>
              <a:rPr lang="lt-LT" sz="2400">
                <a:latin typeface="Times New Roman" pitchFamily="18" charset="0"/>
              </a:rPr>
              <a:t>Gebantis, bet nenorintis – VIDUTINIŠKAS;</a:t>
            </a:r>
          </a:p>
          <a:p>
            <a:r>
              <a:rPr lang="lt-LT" sz="2400">
                <a:latin typeface="Times New Roman" pitchFamily="18" charset="0"/>
              </a:rPr>
              <a:t>Negebantis, bet norintis – VIDUTINIŠKAS;</a:t>
            </a:r>
          </a:p>
          <a:p>
            <a:r>
              <a:rPr lang="lt-LT" sz="2400">
                <a:latin typeface="Times New Roman" pitchFamily="18" charset="0"/>
              </a:rPr>
              <a:t>Negebantis ir nenorintis – NEPAKANKAMAS (tyrimai rodo, kad dažniausias būtent šis lygis</a:t>
            </a:r>
            <a:r>
              <a:rPr lang="en-US" sz="2400">
                <a:latin typeface="Times New Roman" pitchFamily="18" charset="0"/>
                <a:cs typeface="Times New Roman" pitchFamily="18" charset="0"/>
              </a:rPr>
              <a:t>!</a:t>
            </a:r>
            <a:r>
              <a:rPr lang="lt-LT" sz="2400">
                <a:latin typeface="Times New Roman" pitchFamily="18" charset="0"/>
                <a:cs typeface="Times New Roman" pitchFamily="18" charset="0"/>
              </a:rPr>
              <a:t>).</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kaidrės numerio vietos rezervavimo ženklas 5"/>
          <p:cNvSpPr>
            <a:spLocks noGrp="1"/>
          </p:cNvSpPr>
          <p:nvPr>
            <p:ph type="sldNum" sz="quarter" idx="12"/>
          </p:nvPr>
        </p:nvSpPr>
        <p:spPr/>
        <p:txBody>
          <a:bodyPr/>
          <a:lstStyle/>
          <a:p>
            <a:fld id="{B36A1B02-517B-4474-AE55-F1C0942F5ABF}" type="slidenum">
              <a:rPr lang="en-US" altLang="en-US"/>
              <a:pPr/>
              <a:t>90</a:t>
            </a:fld>
            <a:endParaRPr lang="en-US" altLang="en-US"/>
          </a:p>
        </p:txBody>
      </p:sp>
      <p:sp>
        <p:nvSpPr>
          <p:cNvPr id="779266" name="Rectangle 2"/>
          <p:cNvSpPr>
            <a:spLocks noGrp="1" noChangeArrowheads="1"/>
          </p:cNvSpPr>
          <p:nvPr>
            <p:ph type="title"/>
          </p:nvPr>
        </p:nvSpPr>
        <p:spPr/>
        <p:txBody>
          <a:bodyPr/>
          <a:lstStyle/>
          <a:p>
            <a:pPr algn="ctr"/>
            <a:r>
              <a:rPr lang="lt-LT" sz="2800" b="1">
                <a:latin typeface="Times New Roman" pitchFamily="18" charset="0"/>
              </a:rPr>
              <a:t>Į ką reikėtų atkreipti dėmesį, ugdant gabius vaikus?</a:t>
            </a:r>
            <a:br>
              <a:rPr lang="lt-LT" sz="2800" b="1">
                <a:latin typeface="Times New Roman" pitchFamily="18" charset="0"/>
              </a:rPr>
            </a:br>
            <a:endParaRPr lang="lt-LT" sz="2800" b="1">
              <a:latin typeface="Times New Roman" pitchFamily="18" charset="0"/>
            </a:endParaRPr>
          </a:p>
        </p:txBody>
      </p:sp>
      <p:sp>
        <p:nvSpPr>
          <p:cNvPr id="779267" name="Rectangle 3"/>
          <p:cNvSpPr>
            <a:spLocks noGrp="1" noChangeArrowheads="1"/>
          </p:cNvSpPr>
          <p:nvPr>
            <p:ph type="body" idx="1"/>
          </p:nvPr>
        </p:nvSpPr>
        <p:spPr/>
        <p:txBody>
          <a:bodyPr/>
          <a:lstStyle/>
          <a:p>
            <a:r>
              <a:rPr lang="lt-LT" sz="2400">
                <a:latin typeface="Times New Roman" pitchFamily="18" charset="0"/>
              </a:rPr>
              <a:t>Protinį vystymąsi (ugdoma atsižvelgiant į sugebėjimus ir numatant perspektyvą);</a:t>
            </a:r>
          </a:p>
          <a:p>
            <a:r>
              <a:rPr lang="lt-LT" sz="2400">
                <a:latin typeface="Times New Roman" pitchFamily="18" charset="0"/>
              </a:rPr>
              <a:t>Aplinkos ypatumus: mokymosi sąlygas, materialines sąlygas;</a:t>
            </a:r>
          </a:p>
          <a:p>
            <a:r>
              <a:rPr lang="lt-LT" sz="2400">
                <a:latin typeface="Times New Roman" pitchFamily="18" charset="0"/>
              </a:rPr>
              <a:t>Gebėjimą susikoncentruoti;</a:t>
            </a:r>
          </a:p>
          <a:p>
            <a:r>
              <a:rPr lang="lt-LT" sz="2400">
                <a:latin typeface="Times New Roman" pitchFamily="18" charset="0"/>
              </a:rPr>
              <a:t>Atmintį;</a:t>
            </a:r>
          </a:p>
          <a:p>
            <a:r>
              <a:rPr lang="lt-LT" sz="2400">
                <a:latin typeface="Times New Roman" pitchFamily="18" charset="0"/>
              </a:rPr>
              <a:t>Verbalinį vystymąsi (bendraamžius pralenkia kalbėjimo, skaitymo, rašymo įgūdžiais);</a:t>
            </a:r>
          </a:p>
          <a:p>
            <a:r>
              <a:rPr lang="lt-LT" sz="2400">
                <a:latin typeface="Times New Roman" pitchFamily="18" charset="0"/>
              </a:rPr>
              <a:t>Laisvalaikio ypatumus (gali būti įvairi veikla, kol atranda, kas patinka; nelinkę kolekcionuoti);</a:t>
            </a:r>
          </a:p>
          <a:p>
            <a:r>
              <a:rPr lang="lt-LT" sz="2400">
                <a:latin typeface="Times New Roman" pitchFamily="18" charset="0"/>
              </a:rPr>
              <a:t>Emocinius skirtumus (dažnai būna jautrūs). </a:t>
            </a:r>
          </a:p>
          <a:p>
            <a:endParaRPr lang="lt-LT" sz="2400">
              <a:latin typeface="Times New Roman" pitchFamily="18"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kaidrės numerio vietos rezervavimo ženklas 5"/>
          <p:cNvSpPr>
            <a:spLocks noGrp="1"/>
          </p:cNvSpPr>
          <p:nvPr>
            <p:ph type="sldNum" sz="quarter" idx="12"/>
          </p:nvPr>
        </p:nvSpPr>
        <p:spPr/>
        <p:txBody>
          <a:bodyPr/>
          <a:lstStyle/>
          <a:p>
            <a:fld id="{86E8D1E2-72E1-4019-8783-CF44C88DED29}" type="slidenum">
              <a:rPr lang="en-US" altLang="en-US"/>
              <a:pPr/>
              <a:t>91</a:t>
            </a:fld>
            <a:endParaRPr lang="en-US" altLang="en-US"/>
          </a:p>
        </p:txBody>
      </p:sp>
      <p:sp>
        <p:nvSpPr>
          <p:cNvPr id="780290" name="Rectangle 2"/>
          <p:cNvSpPr>
            <a:spLocks noGrp="1" noChangeArrowheads="1"/>
          </p:cNvSpPr>
          <p:nvPr>
            <p:ph type="body" idx="1"/>
          </p:nvPr>
        </p:nvSpPr>
        <p:spPr>
          <a:xfrm>
            <a:off x="457200" y="1052513"/>
            <a:ext cx="8229600" cy="5078412"/>
          </a:xfrm>
        </p:spPr>
        <p:txBody>
          <a:bodyPr/>
          <a:lstStyle/>
          <a:p>
            <a:r>
              <a:rPr lang="lt-LT" sz="2800">
                <a:latin typeface="Times New Roman" pitchFamily="18" charset="0"/>
              </a:rPr>
              <a:t>Gabių vaikų ugdymo turiniui ir mokymo metodams turi būti keliami specifiniai reikalavimai.</a:t>
            </a:r>
          </a:p>
          <a:p>
            <a:pPr>
              <a:buFont typeface="Wingdings" pitchFamily="2" charset="2"/>
              <a:buNone/>
            </a:pPr>
            <a:endParaRPr lang="lt-LT" sz="2800">
              <a:latin typeface="Times New Roman" pitchFamily="18" charset="0"/>
            </a:endParaRPr>
          </a:p>
          <a:p>
            <a:r>
              <a:rPr lang="lt-LT" sz="2800">
                <a:latin typeface="Times New Roman" pitchFamily="18" charset="0"/>
              </a:rPr>
              <a:t>Norint geriau atskleisti gabių vaikų potencines galias, reikia intensyvinti mokymosi tempą, plėsti ir praturtinti mokymo turinį, jį diferencijuoti.</a:t>
            </a:r>
          </a:p>
          <a:p>
            <a:pPr>
              <a:buFont typeface="Wingdings" pitchFamily="2" charset="2"/>
              <a:buNone/>
            </a:pPr>
            <a:endParaRPr lang="en-US" sz="2800">
              <a:latin typeface="Times New Roman" pitchFamily="18" charset="0"/>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4"/>
          </p:nvPr>
        </p:nvSpPr>
        <p:spPr/>
        <p:txBody>
          <a:bodyPr/>
          <a:lstStyle/>
          <a:p>
            <a:fld id="{B2F0FEB7-AB6A-41EF-8322-3CC6826DE12E}" type="slidenum">
              <a:rPr lang="en-US" altLang="en-US"/>
              <a:pPr/>
              <a:t>92</a:t>
            </a:fld>
            <a:endParaRPr lang="en-US" altLang="en-US"/>
          </a:p>
        </p:txBody>
      </p:sp>
      <p:sp>
        <p:nvSpPr>
          <p:cNvPr id="619524" name="Rectangle 4"/>
          <p:cNvSpPr>
            <a:spLocks noGrp="1" noChangeArrowheads="1"/>
          </p:cNvSpPr>
          <p:nvPr>
            <p:ph type="ctrTitle"/>
          </p:nvPr>
        </p:nvSpPr>
        <p:spPr/>
        <p:txBody>
          <a:bodyPr/>
          <a:lstStyle/>
          <a:p>
            <a:pPr algn="ctr"/>
            <a:r>
              <a:rPr lang="lt-LT" sz="3200" b="1"/>
              <a:t>IV. VERTINIMAS </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kaidrės numerio vietos rezervavimo ženklas 5"/>
          <p:cNvSpPr>
            <a:spLocks noGrp="1"/>
          </p:cNvSpPr>
          <p:nvPr>
            <p:ph type="sldNum" sz="quarter" idx="12"/>
          </p:nvPr>
        </p:nvSpPr>
        <p:spPr/>
        <p:txBody>
          <a:bodyPr/>
          <a:lstStyle/>
          <a:p>
            <a:fld id="{A8E8F038-E650-4685-9470-F8A774D220D0}" type="slidenum">
              <a:rPr lang="en-US" altLang="en-US"/>
              <a:pPr/>
              <a:t>93</a:t>
            </a:fld>
            <a:endParaRPr lang="en-US" altLang="en-US"/>
          </a:p>
        </p:txBody>
      </p:sp>
      <p:sp>
        <p:nvSpPr>
          <p:cNvPr id="574466" name="Rectangle 2"/>
          <p:cNvSpPr>
            <a:spLocks noGrp="1" noChangeArrowheads="1"/>
          </p:cNvSpPr>
          <p:nvPr>
            <p:ph type="title"/>
          </p:nvPr>
        </p:nvSpPr>
        <p:spPr>
          <a:xfrm>
            <a:off x="457200" y="663575"/>
            <a:ext cx="8229600" cy="754063"/>
          </a:xfrm>
        </p:spPr>
        <p:txBody>
          <a:bodyPr/>
          <a:lstStyle/>
          <a:p>
            <a:pPr algn="ctr"/>
            <a:r>
              <a:rPr lang="lt-LT" sz="2500" b="1">
                <a:solidFill>
                  <a:srgbClr val="008000"/>
                </a:solidFill>
              </a:rPr>
              <a:t>Mokinių pažangos ir pasiekimų vertinimo samprata - vertinimo kaitos strategija</a:t>
            </a:r>
            <a:endParaRPr lang="en-US" sz="2500" b="1">
              <a:solidFill>
                <a:srgbClr val="008000"/>
              </a:solidFill>
            </a:endParaRPr>
          </a:p>
        </p:txBody>
      </p:sp>
      <p:sp>
        <p:nvSpPr>
          <p:cNvPr id="574467" name="Rectangle 3"/>
          <p:cNvSpPr>
            <a:spLocks noGrp="1" noChangeArrowheads="1"/>
          </p:cNvSpPr>
          <p:nvPr>
            <p:ph type="body" idx="1"/>
          </p:nvPr>
        </p:nvSpPr>
        <p:spPr>
          <a:xfrm>
            <a:off x="457200" y="1600200"/>
            <a:ext cx="8435975" cy="4530725"/>
          </a:xfrm>
        </p:spPr>
        <p:txBody>
          <a:bodyPr/>
          <a:lstStyle/>
          <a:p>
            <a:pPr marL="457200" indent="-457200">
              <a:lnSpc>
                <a:spcPct val="80000"/>
              </a:lnSpc>
              <a:buFont typeface="Wingdings" pitchFamily="2" charset="2"/>
              <a:buNone/>
            </a:pPr>
            <a:endParaRPr lang="lt-LT" sz="2400">
              <a:latin typeface="Times New Roman" pitchFamily="18" charset="0"/>
            </a:endParaRPr>
          </a:p>
          <a:p>
            <a:pPr marL="457200" indent="-457200">
              <a:lnSpc>
                <a:spcPct val="80000"/>
              </a:lnSpc>
              <a:buFont typeface="Wingdings" pitchFamily="2" charset="2"/>
              <a:buNone/>
            </a:pPr>
            <a:endParaRPr lang="lt-LT" sz="2400">
              <a:latin typeface="Times New Roman" pitchFamily="18" charset="0"/>
            </a:endParaRPr>
          </a:p>
          <a:p>
            <a:pPr marL="457200" indent="-457200">
              <a:lnSpc>
                <a:spcPct val="80000"/>
              </a:lnSpc>
              <a:buFont typeface="Wingdings" pitchFamily="2" charset="2"/>
              <a:buNone/>
            </a:pPr>
            <a:r>
              <a:rPr lang="lt-LT" sz="2400" b="1">
                <a:solidFill>
                  <a:srgbClr val="008000"/>
                </a:solidFill>
                <a:latin typeface="Times New Roman" pitchFamily="18" charset="0"/>
              </a:rPr>
              <a:t>Patvirtinta LR švietimo ir mokslo ministro </a:t>
            </a:r>
            <a:r>
              <a:rPr lang="en-US" sz="2400" b="1">
                <a:solidFill>
                  <a:srgbClr val="008000"/>
                </a:solidFill>
                <a:latin typeface="Times New Roman" pitchFamily="18" charset="0"/>
              </a:rPr>
              <a:t>2004 vasario 25 d. </a:t>
            </a:r>
            <a:r>
              <a:rPr lang="lt-LT" sz="2400" b="1">
                <a:solidFill>
                  <a:srgbClr val="008000"/>
                </a:solidFill>
                <a:latin typeface="Times New Roman" pitchFamily="18" charset="0"/>
              </a:rPr>
              <a:t>į</a:t>
            </a:r>
            <a:r>
              <a:rPr lang="en-US" sz="2400" b="1">
                <a:solidFill>
                  <a:srgbClr val="008000"/>
                </a:solidFill>
                <a:latin typeface="Times New Roman" pitchFamily="18" charset="0"/>
              </a:rPr>
              <a:t>sakymu </a:t>
            </a:r>
            <a:r>
              <a:rPr lang="lt-LT" sz="2400" b="1">
                <a:solidFill>
                  <a:srgbClr val="008000"/>
                </a:solidFill>
                <a:latin typeface="Times New Roman" pitchFamily="18" charset="0"/>
              </a:rPr>
              <a:t>Nr. ĮSAK</a:t>
            </a:r>
            <a:r>
              <a:rPr lang="en-US" sz="2400" b="1">
                <a:solidFill>
                  <a:srgbClr val="008000"/>
                </a:solidFill>
                <a:latin typeface="Times New Roman" pitchFamily="18" charset="0"/>
              </a:rPr>
              <a:t>-256</a:t>
            </a:r>
            <a:endParaRPr lang="lt-LT" sz="2400" b="1">
              <a:solidFill>
                <a:srgbClr val="008000"/>
              </a:solidFill>
              <a:latin typeface="Times New Roman" pitchFamily="18" charset="0"/>
            </a:endParaRPr>
          </a:p>
          <a:p>
            <a:pPr marL="457200" indent="-457200">
              <a:lnSpc>
                <a:spcPct val="80000"/>
              </a:lnSpc>
              <a:buFont typeface="Wingdings" pitchFamily="2" charset="2"/>
              <a:buNone/>
            </a:pPr>
            <a:endParaRPr lang="lt-LT" sz="2400" b="1">
              <a:solidFill>
                <a:srgbClr val="008000"/>
              </a:solidFill>
              <a:latin typeface="Times New Roman" pitchFamily="18" charset="0"/>
            </a:endParaRPr>
          </a:p>
          <a:p>
            <a:pPr marL="457200" indent="-457200">
              <a:lnSpc>
                <a:spcPct val="80000"/>
              </a:lnSpc>
            </a:pPr>
            <a:r>
              <a:rPr lang="lt-LT" sz="2400" b="1">
                <a:latin typeface="Times New Roman" pitchFamily="18" charset="0"/>
              </a:rPr>
              <a:t>Sampratoje aptariama:</a:t>
            </a:r>
          </a:p>
          <a:p>
            <a:pPr marL="1027113" lvl="1" indent="-455613">
              <a:lnSpc>
                <a:spcPct val="80000"/>
              </a:lnSpc>
            </a:pPr>
            <a:r>
              <a:rPr lang="lt-LT" sz="2400" b="1">
                <a:latin typeface="Times New Roman" pitchFamily="18" charset="0"/>
              </a:rPr>
              <a:t>vertinimo  tikslai ir uždaviniai </a:t>
            </a:r>
          </a:p>
          <a:p>
            <a:pPr marL="1027113" lvl="1" indent="-455613">
              <a:lnSpc>
                <a:spcPct val="80000"/>
              </a:lnSpc>
            </a:pPr>
            <a:r>
              <a:rPr lang="lt-LT" sz="2400" b="1">
                <a:latin typeface="Times New Roman" pitchFamily="18" charset="0"/>
              </a:rPr>
              <a:t>bendrosios vertinimo nuostatos ir principai</a:t>
            </a:r>
          </a:p>
          <a:p>
            <a:pPr marL="1027113" lvl="1" indent="-455613">
              <a:lnSpc>
                <a:spcPct val="80000"/>
              </a:lnSpc>
            </a:pPr>
            <a:r>
              <a:rPr lang="lt-LT" sz="2400" b="1">
                <a:latin typeface="Times New Roman" pitchFamily="18" charset="0"/>
              </a:rPr>
              <a:t>vertinimas ugdymo procese ir baigus programą</a:t>
            </a:r>
          </a:p>
          <a:p>
            <a:pPr marL="1027113" lvl="1" indent="-455613">
              <a:lnSpc>
                <a:spcPct val="80000"/>
              </a:lnSpc>
            </a:pPr>
            <a:r>
              <a:rPr lang="lt-LT" sz="2400" b="1">
                <a:latin typeface="Times New Roman" pitchFamily="18" charset="0"/>
              </a:rPr>
              <a:t>vertinimo dalyvių vaidmuo</a:t>
            </a:r>
          </a:p>
          <a:p>
            <a:pPr marL="1027113" lvl="1" indent="-455613">
              <a:lnSpc>
                <a:spcPct val="80000"/>
              </a:lnSpc>
            </a:pPr>
            <a:r>
              <a:rPr lang="lt-LT" sz="2400" b="1">
                <a:latin typeface="Times New Roman" pitchFamily="18" charset="0"/>
              </a:rPr>
              <a:t>sampratos įgyvendinimas</a:t>
            </a:r>
          </a:p>
          <a:p>
            <a:pPr marL="457200" indent="-457200">
              <a:lnSpc>
                <a:spcPct val="80000"/>
              </a:lnSpc>
              <a:buFont typeface="Wingdings" pitchFamily="2" charset="2"/>
              <a:buNone/>
            </a:pPr>
            <a:endParaRPr lang="lt-LT" sz="2400">
              <a:latin typeface="Times New Roman" pitchFamily="18" charset="0"/>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kaidrės numerio vietos rezervavimo ženklas 5"/>
          <p:cNvSpPr>
            <a:spLocks noGrp="1"/>
          </p:cNvSpPr>
          <p:nvPr>
            <p:ph type="sldNum" sz="quarter" idx="12"/>
          </p:nvPr>
        </p:nvSpPr>
        <p:spPr/>
        <p:txBody>
          <a:bodyPr/>
          <a:lstStyle/>
          <a:p>
            <a:fld id="{C5AF4864-AF1E-4B3E-91A0-8AC8710A6C7F}" type="slidenum">
              <a:rPr lang="en-US" altLang="en-US"/>
              <a:pPr/>
              <a:t>94</a:t>
            </a:fld>
            <a:endParaRPr lang="en-US" altLang="en-US"/>
          </a:p>
        </p:txBody>
      </p:sp>
      <p:sp>
        <p:nvSpPr>
          <p:cNvPr id="575490" name="Rectangle 2"/>
          <p:cNvSpPr>
            <a:spLocks noGrp="1" noChangeArrowheads="1"/>
          </p:cNvSpPr>
          <p:nvPr>
            <p:ph type="title"/>
          </p:nvPr>
        </p:nvSpPr>
        <p:spPr>
          <a:xfrm>
            <a:off x="457200" y="277813"/>
            <a:ext cx="8229600" cy="774700"/>
          </a:xfrm>
        </p:spPr>
        <p:txBody>
          <a:bodyPr/>
          <a:lstStyle/>
          <a:p>
            <a:pPr algn="ctr"/>
            <a:r>
              <a:rPr lang="lt-LT" sz="3200" b="1"/>
              <a:t>Kodėl keičiame vertinimą?</a:t>
            </a:r>
            <a:endParaRPr lang="en-US" sz="3200" b="1"/>
          </a:p>
        </p:txBody>
      </p:sp>
      <p:sp>
        <p:nvSpPr>
          <p:cNvPr id="575491" name="Rectangle 3"/>
          <p:cNvSpPr>
            <a:spLocks noGrp="1" noChangeArrowheads="1"/>
          </p:cNvSpPr>
          <p:nvPr>
            <p:ph type="body" idx="1"/>
          </p:nvPr>
        </p:nvSpPr>
        <p:spPr>
          <a:xfrm>
            <a:off x="457200" y="1268413"/>
            <a:ext cx="8229600" cy="4862512"/>
          </a:xfrm>
        </p:spPr>
        <p:txBody>
          <a:bodyPr/>
          <a:lstStyle/>
          <a:p>
            <a:pPr>
              <a:lnSpc>
                <a:spcPct val="80000"/>
              </a:lnSpc>
            </a:pPr>
            <a:r>
              <a:rPr lang="lt-LT" sz="2400">
                <a:latin typeface="Times New Roman" pitchFamily="18" charset="0"/>
              </a:rPr>
              <a:t>Keičiasi ugdymo tikslai – orientuojamasi į mokinį, jo kompetencijos ugdymą;</a:t>
            </a:r>
          </a:p>
          <a:p>
            <a:pPr>
              <a:lnSpc>
                <a:spcPct val="80000"/>
              </a:lnSpc>
            </a:pPr>
            <a:endParaRPr lang="lt-LT" sz="2400">
              <a:latin typeface="Times New Roman" pitchFamily="18" charset="0"/>
            </a:endParaRPr>
          </a:p>
          <a:p>
            <a:pPr>
              <a:lnSpc>
                <a:spcPct val="80000"/>
              </a:lnSpc>
            </a:pPr>
            <a:r>
              <a:rPr lang="lt-LT" sz="2400">
                <a:latin typeface="Times New Roman" pitchFamily="18" charset="0"/>
              </a:rPr>
              <a:t>Išsilavinimo standartai – numatomos  mokinių žinios ir supratimas, gebėjimai, nuostatos;</a:t>
            </a:r>
          </a:p>
          <a:p>
            <a:pPr>
              <a:lnSpc>
                <a:spcPct val="80000"/>
              </a:lnSpc>
            </a:pPr>
            <a:endParaRPr lang="lt-LT" sz="2400">
              <a:latin typeface="Times New Roman" pitchFamily="18" charset="0"/>
            </a:endParaRPr>
          </a:p>
          <a:p>
            <a:pPr>
              <a:lnSpc>
                <a:spcPct val="80000"/>
              </a:lnSpc>
            </a:pPr>
            <a:r>
              <a:rPr lang="lt-LT" sz="2400">
                <a:latin typeface="Times New Roman" pitchFamily="18" charset="0"/>
              </a:rPr>
              <a:t>Keičiasi ugdymo procesas ir mokytojo vaidmuo – mokymas ir mokymasis; 	</a:t>
            </a:r>
          </a:p>
          <a:p>
            <a:pPr>
              <a:lnSpc>
                <a:spcPct val="80000"/>
              </a:lnSpc>
              <a:buFont typeface="Wingdings" pitchFamily="2" charset="2"/>
              <a:buNone/>
            </a:pPr>
            <a:endParaRPr lang="lt-LT" sz="2400">
              <a:latin typeface="Times New Roman" pitchFamily="18" charset="0"/>
            </a:endParaRPr>
          </a:p>
          <a:p>
            <a:pPr>
              <a:lnSpc>
                <a:spcPct val="80000"/>
              </a:lnSpc>
            </a:pPr>
            <a:r>
              <a:rPr lang="lt-LT" sz="2400">
                <a:latin typeface="Times New Roman" pitchFamily="18" charset="0"/>
              </a:rPr>
              <a:t>Prasidėjo vertinimo kaita mokyklose;</a:t>
            </a:r>
          </a:p>
          <a:p>
            <a:pPr>
              <a:lnSpc>
                <a:spcPct val="80000"/>
              </a:lnSpc>
            </a:pPr>
            <a:endParaRPr lang="lt-LT" sz="2400">
              <a:latin typeface="Times New Roman" pitchFamily="18" charset="0"/>
            </a:endParaRPr>
          </a:p>
          <a:p>
            <a:pPr>
              <a:lnSpc>
                <a:spcPct val="80000"/>
              </a:lnSpc>
            </a:pPr>
            <a:r>
              <a:rPr lang="lt-LT" sz="2400">
                <a:latin typeface="Times New Roman" pitchFamily="18" charset="0"/>
              </a:rPr>
              <a:t>Egzaminų užduotimis tikrinama ne tik žinios ir supratimas, bet ir gebėjimai.</a:t>
            </a:r>
          </a:p>
          <a:p>
            <a:pPr>
              <a:lnSpc>
                <a:spcPct val="80000"/>
              </a:lnSpc>
            </a:pPr>
            <a:endParaRPr lang="lt-LT" sz="2400">
              <a:latin typeface="Times New Roman" pitchFamily="18" charset="0"/>
            </a:endParaRPr>
          </a:p>
          <a:p>
            <a:pPr>
              <a:lnSpc>
                <a:spcPct val="80000"/>
              </a:lnSpc>
            </a:pPr>
            <a:endParaRPr lang="lt-LT" sz="2400">
              <a:latin typeface="Times New Roman" pitchFamily="18" charset="0"/>
            </a:endParaRPr>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kaidrės numerio vietos rezervavimo ženklas 5"/>
          <p:cNvSpPr>
            <a:spLocks noGrp="1"/>
          </p:cNvSpPr>
          <p:nvPr>
            <p:ph type="sldNum" sz="quarter" idx="12"/>
          </p:nvPr>
        </p:nvSpPr>
        <p:spPr/>
        <p:txBody>
          <a:bodyPr/>
          <a:lstStyle/>
          <a:p>
            <a:fld id="{C505388B-FDE0-433A-B23E-B6E38E3E578D}" type="slidenum">
              <a:rPr lang="en-US" altLang="en-US"/>
              <a:pPr/>
              <a:t>95</a:t>
            </a:fld>
            <a:endParaRPr lang="en-US" altLang="en-US"/>
          </a:p>
        </p:txBody>
      </p:sp>
      <p:sp>
        <p:nvSpPr>
          <p:cNvPr id="576514" name="Rectangle 2"/>
          <p:cNvSpPr>
            <a:spLocks noGrp="1" noChangeArrowheads="1"/>
          </p:cNvSpPr>
          <p:nvPr>
            <p:ph type="title"/>
          </p:nvPr>
        </p:nvSpPr>
        <p:spPr>
          <a:xfrm>
            <a:off x="457200" y="908050"/>
            <a:ext cx="8229600" cy="509588"/>
          </a:xfrm>
        </p:spPr>
        <p:txBody>
          <a:bodyPr/>
          <a:lstStyle/>
          <a:p>
            <a:pPr algn="ctr"/>
            <a:r>
              <a:rPr lang="lt-LT" sz="3200" b="1">
                <a:solidFill>
                  <a:srgbClr val="008000"/>
                </a:solidFill>
              </a:rPr>
              <a:t>Vertinimo tikslas</a:t>
            </a:r>
            <a:endParaRPr lang="en-US" sz="3200" b="1">
              <a:solidFill>
                <a:srgbClr val="008000"/>
              </a:solidFill>
            </a:endParaRPr>
          </a:p>
        </p:txBody>
      </p:sp>
      <p:sp>
        <p:nvSpPr>
          <p:cNvPr id="576515" name="Rectangle 3"/>
          <p:cNvSpPr>
            <a:spLocks noGrp="1" noChangeArrowheads="1"/>
          </p:cNvSpPr>
          <p:nvPr>
            <p:ph type="body" idx="1"/>
          </p:nvPr>
        </p:nvSpPr>
        <p:spPr>
          <a:xfrm>
            <a:off x="539750" y="1676400"/>
            <a:ext cx="8405813" cy="4419600"/>
          </a:xfrm>
        </p:spPr>
        <p:txBody>
          <a:bodyPr/>
          <a:lstStyle/>
          <a:p>
            <a:pPr marL="457200" indent="-457200"/>
            <a:endParaRPr lang="lt-LT" sz="2600">
              <a:latin typeface="Times New Roman" pitchFamily="18" charset="0"/>
            </a:endParaRPr>
          </a:p>
          <a:p>
            <a:pPr marL="457200" indent="-457200"/>
            <a:r>
              <a:rPr lang="lt-LT" sz="2600">
                <a:latin typeface="Times New Roman" pitchFamily="18" charset="0"/>
              </a:rPr>
              <a:t>Padėti mokiniui mokytis ir bręsti kaip asmenybei;</a:t>
            </a:r>
          </a:p>
          <a:p>
            <a:pPr marL="457200" indent="-457200"/>
            <a:endParaRPr lang="lt-LT" sz="2600">
              <a:latin typeface="Times New Roman" pitchFamily="18" charset="0"/>
            </a:endParaRPr>
          </a:p>
          <a:p>
            <a:pPr marL="457200" indent="-457200"/>
            <a:r>
              <a:rPr lang="lt-LT" sz="2600">
                <a:latin typeface="Times New Roman" pitchFamily="18" charset="0"/>
              </a:rPr>
              <a:t>Pateikti informaciją apie mokinio mokymosi patirtį, pasiekimus ir pažangą;</a:t>
            </a:r>
          </a:p>
          <a:p>
            <a:pPr marL="457200" indent="-457200"/>
            <a:endParaRPr lang="lt-LT" sz="2600">
              <a:latin typeface="Times New Roman" pitchFamily="18" charset="0"/>
            </a:endParaRPr>
          </a:p>
          <a:p>
            <a:pPr marL="457200" indent="-457200"/>
            <a:r>
              <a:rPr lang="lt-LT" sz="2600">
                <a:latin typeface="Times New Roman" pitchFamily="18" charset="0"/>
              </a:rPr>
              <a:t>Nustatyti mokytojo, mokyklos darbo sėkmę, priimti pagrįstus sprendimus. </a:t>
            </a:r>
          </a:p>
          <a:p>
            <a:pPr marL="457200" indent="-457200">
              <a:buFont typeface="Wingdings" pitchFamily="2" charset="2"/>
              <a:buNone/>
            </a:pPr>
            <a:endParaRPr lang="en-US" sz="2600">
              <a:latin typeface="Times New Roman" pitchFamily="18" charset="0"/>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kaidrės numerio vietos rezervavimo ženklas 5"/>
          <p:cNvSpPr>
            <a:spLocks noGrp="1"/>
          </p:cNvSpPr>
          <p:nvPr>
            <p:ph type="sldNum" sz="quarter" idx="12"/>
          </p:nvPr>
        </p:nvSpPr>
        <p:spPr/>
        <p:txBody>
          <a:bodyPr/>
          <a:lstStyle/>
          <a:p>
            <a:fld id="{DA25D78D-700B-4BA1-BD50-2DE3FC383D4A}" type="slidenum">
              <a:rPr lang="en-US" altLang="en-US"/>
              <a:pPr/>
              <a:t>96</a:t>
            </a:fld>
            <a:endParaRPr lang="en-US" altLang="en-US"/>
          </a:p>
        </p:txBody>
      </p:sp>
      <p:sp>
        <p:nvSpPr>
          <p:cNvPr id="577538" name="Rectangle 2"/>
          <p:cNvSpPr>
            <a:spLocks noGrp="1" noChangeArrowheads="1"/>
          </p:cNvSpPr>
          <p:nvPr>
            <p:ph type="title"/>
          </p:nvPr>
        </p:nvSpPr>
        <p:spPr/>
        <p:txBody>
          <a:bodyPr/>
          <a:lstStyle/>
          <a:p>
            <a:pPr algn="ctr"/>
            <a:r>
              <a:rPr lang="lt-LT" sz="3200" b="1">
                <a:solidFill>
                  <a:srgbClr val="008000"/>
                </a:solidFill>
              </a:rPr>
              <a:t>Vertinimo uždaviniai</a:t>
            </a:r>
            <a:endParaRPr lang="en-US" sz="3200" b="1">
              <a:solidFill>
                <a:srgbClr val="008000"/>
              </a:solidFill>
            </a:endParaRPr>
          </a:p>
        </p:txBody>
      </p:sp>
      <p:sp>
        <p:nvSpPr>
          <p:cNvPr id="577539" name="Rectangle 3"/>
          <p:cNvSpPr>
            <a:spLocks noGrp="1" noChangeArrowheads="1"/>
          </p:cNvSpPr>
          <p:nvPr>
            <p:ph type="body" idx="1"/>
          </p:nvPr>
        </p:nvSpPr>
        <p:spPr>
          <a:xfrm>
            <a:off x="395288" y="1125538"/>
            <a:ext cx="8569325" cy="5046662"/>
          </a:xfrm>
        </p:spPr>
        <p:txBody>
          <a:bodyPr/>
          <a:lstStyle/>
          <a:p>
            <a:r>
              <a:rPr lang="lt-LT" sz="2400">
                <a:latin typeface="Times New Roman" pitchFamily="18" charset="0"/>
              </a:rPr>
              <a:t>Padėti </a:t>
            </a:r>
            <a:r>
              <a:rPr lang="lt-LT" sz="2400" b="1" i="1">
                <a:latin typeface="Times New Roman" pitchFamily="18" charset="0"/>
              </a:rPr>
              <a:t>mokiniui</a:t>
            </a:r>
            <a:r>
              <a:rPr lang="lt-LT" sz="2400">
                <a:latin typeface="Times New Roman" pitchFamily="18" charset="0"/>
              </a:rPr>
              <a:t> pažinti save, suprasti savo stipriąsias ir silpnąsias puses, įsivertinti, kelti mokymosi tikslus;</a:t>
            </a:r>
          </a:p>
          <a:p>
            <a:endParaRPr lang="lt-LT" sz="2400">
              <a:latin typeface="Times New Roman" pitchFamily="18" charset="0"/>
            </a:endParaRPr>
          </a:p>
          <a:p>
            <a:r>
              <a:rPr lang="lt-LT" sz="2400">
                <a:latin typeface="Times New Roman" pitchFamily="18" charset="0"/>
              </a:rPr>
              <a:t>Padėti </a:t>
            </a:r>
            <a:r>
              <a:rPr lang="lt-LT" sz="2400" b="1" i="1">
                <a:latin typeface="Times New Roman" pitchFamily="18" charset="0"/>
              </a:rPr>
              <a:t>mokytojui</a:t>
            </a:r>
            <a:r>
              <a:rPr lang="lt-LT" sz="2400">
                <a:latin typeface="Times New Roman" pitchFamily="18" charset="0"/>
              </a:rPr>
              <a:t> įžvelgti mokinio mokymosi galimybes, nustatyti problemas ir spragas, diferencijuoti ir individualizuoti mokymą bei vertinimą;</a:t>
            </a:r>
          </a:p>
          <a:p>
            <a:endParaRPr lang="lt-LT" sz="2400">
              <a:latin typeface="Times New Roman" pitchFamily="18" charset="0"/>
            </a:endParaRPr>
          </a:p>
          <a:p>
            <a:r>
              <a:rPr lang="lt-LT" sz="2400">
                <a:latin typeface="Times New Roman" pitchFamily="18" charset="0"/>
              </a:rPr>
              <a:t>Suteikti </a:t>
            </a:r>
            <a:r>
              <a:rPr lang="lt-LT" sz="2400" b="1" i="1">
                <a:latin typeface="Times New Roman" pitchFamily="18" charset="0"/>
              </a:rPr>
              <a:t>tėvams</a:t>
            </a:r>
            <a:r>
              <a:rPr lang="lt-LT" sz="2400">
                <a:latin typeface="Times New Roman" pitchFamily="18" charset="0"/>
              </a:rPr>
              <a:t> (globėjams, rūpintojams) informaciją apie vaiko mokymąsi, gerinti ryšius tarp vaiko, tėvų ir mokyklos;</a:t>
            </a:r>
          </a:p>
          <a:p>
            <a:endParaRPr lang="lt-LT" sz="2400">
              <a:latin typeface="Times New Roman" pitchFamily="18" charset="0"/>
            </a:endParaRPr>
          </a:p>
          <a:p>
            <a:r>
              <a:rPr lang="lt-LT" sz="2400" b="1" i="1">
                <a:latin typeface="Times New Roman" pitchFamily="18" charset="0"/>
              </a:rPr>
              <a:t>Mokyklai</a:t>
            </a:r>
            <a:r>
              <a:rPr lang="lt-LT" sz="2400">
                <a:latin typeface="Times New Roman" pitchFamily="18" charset="0"/>
              </a:rPr>
              <a:t> nusistatyti savo darbo kokybę, planuoti ugdymą, suteikti pagalbą pagal mokinių poreikius. </a:t>
            </a:r>
            <a:endParaRPr lang="en-US" sz="2400">
              <a:latin typeface="Times New Roman" pitchFamily="18" charset="0"/>
            </a:endParaRPr>
          </a:p>
          <a:p>
            <a:endParaRPr lang="en-US" sz="2400">
              <a:latin typeface="Times New Roman" pitchFamily="18" charset="0"/>
            </a:endParaRPr>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kaidrės numerio vietos rezervavimo ženklas 5"/>
          <p:cNvSpPr>
            <a:spLocks noGrp="1"/>
          </p:cNvSpPr>
          <p:nvPr>
            <p:ph type="sldNum" sz="quarter" idx="12"/>
          </p:nvPr>
        </p:nvSpPr>
        <p:spPr/>
        <p:txBody>
          <a:bodyPr/>
          <a:lstStyle/>
          <a:p>
            <a:fld id="{B0A5F686-5235-47BE-A65B-7587DA2D4161}" type="slidenum">
              <a:rPr lang="en-US" altLang="en-US"/>
              <a:pPr/>
              <a:t>97</a:t>
            </a:fld>
            <a:endParaRPr lang="en-US" altLang="en-US"/>
          </a:p>
        </p:txBody>
      </p:sp>
      <p:sp>
        <p:nvSpPr>
          <p:cNvPr id="696322" name="Rectangle 2"/>
          <p:cNvSpPr>
            <a:spLocks noGrp="1" noChangeArrowheads="1"/>
          </p:cNvSpPr>
          <p:nvPr>
            <p:ph type="title"/>
          </p:nvPr>
        </p:nvSpPr>
        <p:spPr/>
        <p:txBody>
          <a:bodyPr/>
          <a:lstStyle/>
          <a:p>
            <a:pPr algn="ctr"/>
            <a:r>
              <a:rPr lang="lt-LT" sz="3200" b="1"/>
              <a:t>75 proc. pamokos sudaro formuojamasis vertinimas</a:t>
            </a:r>
          </a:p>
        </p:txBody>
      </p:sp>
      <p:graphicFrame>
        <p:nvGraphicFramePr>
          <p:cNvPr id="2" name="Diagrama 1"/>
          <p:cNvGraphicFramePr/>
          <p:nvPr/>
        </p:nvGraphicFramePr>
        <p:xfrm>
          <a:off x="395288" y="1978025"/>
          <a:ext cx="8489950" cy="4103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kaidrės numerio vietos rezervavimo ženklas 5"/>
          <p:cNvSpPr>
            <a:spLocks noGrp="1"/>
          </p:cNvSpPr>
          <p:nvPr>
            <p:ph type="sldNum" sz="quarter" idx="12"/>
          </p:nvPr>
        </p:nvSpPr>
        <p:spPr/>
        <p:txBody>
          <a:bodyPr/>
          <a:lstStyle/>
          <a:p>
            <a:fld id="{4A3113E1-6A73-41AE-B5EF-3009F492E4E0}" type="slidenum">
              <a:rPr lang="en-US" altLang="en-US"/>
              <a:pPr/>
              <a:t>98</a:t>
            </a:fld>
            <a:endParaRPr lang="en-US" altLang="en-US"/>
          </a:p>
        </p:txBody>
      </p:sp>
      <p:sp>
        <p:nvSpPr>
          <p:cNvPr id="592898" name="Rectangle 2"/>
          <p:cNvSpPr>
            <a:spLocks noGrp="1" noChangeArrowheads="1"/>
          </p:cNvSpPr>
          <p:nvPr>
            <p:ph type="title"/>
          </p:nvPr>
        </p:nvSpPr>
        <p:spPr/>
        <p:txBody>
          <a:bodyPr/>
          <a:lstStyle/>
          <a:p>
            <a:pPr algn="ctr"/>
            <a:r>
              <a:rPr lang="en-US" sz="2800">
                <a:latin typeface="Times New Roman" pitchFamily="18" charset="0"/>
              </a:rPr>
              <a:t>K</a:t>
            </a:r>
            <a:r>
              <a:rPr lang="lt-LT" sz="2800">
                <a:latin typeface="Times New Roman" pitchFamily="18" charset="0"/>
              </a:rPr>
              <a:t>aip gali įvykti </a:t>
            </a:r>
            <a:r>
              <a:rPr lang="lt-LT" sz="2800" b="1">
                <a:latin typeface="Times New Roman" pitchFamily="18" charset="0"/>
              </a:rPr>
              <a:t>pokyčiai</a:t>
            </a:r>
            <a:r>
              <a:rPr lang="en-US" sz="2800">
                <a:latin typeface="Times New Roman" pitchFamily="18" charset="0"/>
              </a:rPr>
              <a:t>:</a:t>
            </a:r>
            <a:r>
              <a:rPr lang="lt-LT" sz="2800">
                <a:latin typeface="Times New Roman" pitchFamily="18" charset="0"/>
              </a:rPr>
              <a:t> </a:t>
            </a:r>
          </a:p>
        </p:txBody>
      </p:sp>
      <p:sp>
        <p:nvSpPr>
          <p:cNvPr id="592899" name="Rectangle 3"/>
          <p:cNvSpPr>
            <a:spLocks noGrp="1" noChangeArrowheads="1"/>
          </p:cNvSpPr>
          <p:nvPr>
            <p:ph type="body" idx="1"/>
          </p:nvPr>
        </p:nvSpPr>
        <p:spPr/>
        <p:txBody>
          <a:bodyPr/>
          <a:lstStyle/>
          <a:p>
            <a:pPr>
              <a:lnSpc>
                <a:spcPct val="90000"/>
              </a:lnSpc>
              <a:buFont typeface="Wingdings" pitchFamily="2" charset="2"/>
              <a:buNone/>
            </a:pPr>
            <a:r>
              <a:rPr lang="lt-LT" sz="2800">
                <a:latin typeface="Times New Roman" pitchFamily="18" charset="0"/>
              </a:rPr>
              <a:t>Apmąstant, kaip vyksta darbas pamokoje ir  </a:t>
            </a:r>
            <a:r>
              <a:rPr lang="en-US" sz="2800" b="1">
                <a:latin typeface="Times New Roman" pitchFamily="18" charset="0"/>
              </a:rPr>
              <a:t>taika</a:t>
            </a:r>
            <a:r>
              <a:rPr lang="lt-LT" sz="2800" b="1">
                <a:latin typeface="Times New Roman" pitchFamily="18" charset="0"/>
              </a:rPr>
              <a:t>nt</a:t>
            </a:r>
            <a:r>
              <a:rPr lang="en-US" sz="2800" b="1">
                <a:latin typeface="Times New Roman" pitchFamily="18" charset="0"/>
              </a:rPr>
              <a:t> </a:t>
            </a:r>
            <a:r>
              <a:rPr lang="lt-LT" sz="2800" b="1">
                <a:latin typeface="Times New Roman" pitchFamily="18" charset="0"/>
              </a:rPr>
              <a:t>š</a:t>
            </a:r>
            <a:r>
              <a:rPr lang="en-US" sz="2800" b="1">
                <a:latin typeface="Times New Roman" pitchFamily="18" charset="0"/>
              </a:rPr>
              <a:t>ias</a:t>
            </a:r>
            <a:r>
              <a:rPr lang="lt-LT" sz="2800" b="1">
                <a:latin typeface="Times New Roman" pitchFamily="18" charset="0"/>
              </a:rPr>
              <a:t> vertinimo strategijas</a:t>
            </a:r>
            <a:r>
              <a:rPr lang="lt-LT" sz="2800">
                <a:latin typeface="Times New Roman" pitchFamily="18" charset="0"/>
              </a:rPr>
              <a:t>: </a:t>
            </a:r>
          </a:p>
          <a:p>
            <a:pPr>
              <a:lnSpc>
                <a:spcPct val="90000"/>
              </a:lnSpc>
            </a:pPr>
            <a:r>
              <a:rPr lang="lt-LT" sz="2800">
                <a:latin typeface="Times New Roman" pitchFamily="18" charset="0"/>
              </a:rPr>
              <a:t>klausinėjimą;</a:t>
            </a:r>
          </a:p>
          <a:p>
            <a:pPr>
              <a:lnSpc>
                <a:spcPct val="90000"/>
              </a:lnSpc>
            </a:pPr>
            <a:r>
              <a:rPr lang="lt-LT" sz="2800">
                <a:latin typeface="Times New Roman" pitchFamily="18" charset="0"/>
              </a:rPr>
              <a:t>klausimų kėlimą; </a:t>
            </a:r>
            <a:endParaRPr lang="de-DE" sz="2800">
              <a:latin typeface="Times New Roman" pitchFamily="18" charset="0"/>
            </a:endParaRPr>
          </a:p>
          <a:p>
            <a:pPr>
              <a:lnSpc>
                <a:spcPct val="90000"/>
              </a:lnSpc>
            </a:pPr>
            <a:r>
              <a:rPr lang="lt-LT" sz="2800">
                <a:latin typeface="Times New Roman" pitchFamily="18" charset="0"/>
              </a:rPr>
              <a:t>grįžtamąjį ryšį, teikiant (raštu ar žodžiu) įvertinimą; </a:t>
            </a:r>
            <a:endParaRPr lang="de-DE" sz="2800">
              <a:latin typeface="Times New Roman" pitchFamily="18" charset="0"/>
            </a:endParaRPr>
          </a:p>
          <a:p>
            <a:pPr>
              <a:lnSpc>
                <a:spcPct val="90000"/>
              </a:lnSpc>
            </a:pPr>
            <a:r>
              <a:rPr lang="lt-LT" sz="2800">
                <a:latin typeface="Times New Roman" pitchFamily="18" charset="0"/>
              </a:rPr>
              <a:t>mokinių savęs ir vienas kito įvertinimą.</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kaidrės numerio vietos rezervavimo ženklas 5"/>
          <p:cNvSpPr>
            <a:spLocks noGrp="1"/>
          </p:cNvSpPr>
          <p:nvPr>
            <p:ph type="sldNum" sz="quarter" idx="12"/>
          </p:nvPr>
        </p:nvSpPr>
        <p:spPr/>
        <p:txBody>
          <a:bodyPr/>
          <a:lstStyle/>
          <a:p>
            <a:fld id="{97A36AA2-A31A-4FCD-90E5-DF5FD2FF5B15}" type="slidenum">
              <a:rPr lang="en-US" altLang="en-US"/>
              <a:pPr/>
              <a:t>99</a:t>
            </a:fld>
            <a:endParaRPr lang="en-US" altLang="en-US"/>
          </a:p>
        </p:txBody>
      </p:sp>
      <p:sp>
        <p:nvSpPr>
          <p:cNvPr id="593922" name="Rectangle 2"/>
          <p:cNvSpPr>
            <a:spLocks noGrp="1" noChangeArrowheads="1"/>
          </p:cNvSpPr>
          <p:nvPr>
            <p:ph type="title"/>
          </p:nvPr>
        </p:nvSpPr>
        <p:spPr>
          <a:xfrm>
            <a:off x="611188" y="333375"/>
            <a:ext cx="7859712" cy="503238"/>
          </a:xfrm>
        </p:spPr>
        <p:txBody>
          <a:bodyPr/>
          <a:lstStyle/>
          <a:p>
            <a:pPr algn="ctr"/>
            <a:r>
              <a:rPr lang="lt-LT" sz="2800" b="1">
                <a:solidFill>
                  <a:srgbClr val="F3636D"/>
                </a:solidFill>
                <a:latin typeface="Times New Roman" pitchFamily="18" charset="0"/>
              </a:rPr>
              <a:t>Klausinėjimas</a:t>
            </a:r>
            <a:r>
              <a:rPr lang="fr-FR" sz="2800" b="1">
                <a:solidFill>
                  <a:srgbClr val="F3636D"/>
                </a:solidFill>
                <a:latin typeface="Times New Roman" pitchFamily="18" charset="0"/>
              </a:rPr>
              <a:t/>
            </a:r>
            <a:br>
              <a:rPr lang="fr-FR" sz="2800" b="1">
                <a:solidFill>
                  <a:srgbClr val="F3636D"/>
                </a:solidFill>
                <a:latin typeface="Times New Roman" pitchFamily="18" charset="0"/>
              </a:rPr>
            </a:br>
            <a:endParaRPr lang="lt-LT" sz="2800" b="1">
              <a:solidFill>
                <a:srgbClr val="F3636D"/>
              </a:solidFill>
              <a:latin typeface="Times New Roman" pitchFamily="18" charset="0"/>
            </a:endParaRPr>
          </a:p>
        </p:txBody>
      </p:sp>
      <p:sp>
        <p:nvSpPr>
          <p:cNvPr id="593923" name="Rectangle 3"/>
          <p:cNvSpPr>
            <a:spLocks noGrp="1" noChangeArrowheads="1"/>
          </p:cNvSpPr>
          <p:nvPr>
            <p:ph type="body" idx="1"/>
          </p:nvPr>
        </p:nvSpPr>
        <p:spPr>
          <a:xfrm>
            <a:off x="323850" y="908050"/>
            <a:ext cx="8569325" cy="5400675"/>
          </a:xfrm>
        </p:spPr>
        <p:txBody>
          <a:bodyPr/>
          <a:lstStyle/>
          <a:p>
            <a:pPr>
              <a:lnSpc>
                <a:spcPct val="80000"/>
              </a:lnSpc>
            </a:pPr>
            <a:r>
              <a:rPr lang="lt-LT" sz="2000">
                <a:latin typeface="Times New Roman" pitchFamily="18" charset="0"/>
              </a:rPr>
              <a:t>Dauguma mokytojų, uždavę klausimą, laukia atsakymo mažiau nei vieną sekundę ir po to užduoda kitą klausimą arba į savo klausimą atsako patys. </a:t>
            </a:r>
          </a:p>
          <a:p>
            <a:pPr>
              <a:lnSpc>
                <a:spcPct val="80000"/>
              </a:lnSpc>
            </a:pPr>
            <a:r>
              <a:rPr lang="lt-LT" sz="2000">
                <a:latin typeface="Times New Roman" pitchFamily="18" charset="0"/>
              </a:rPr>
              <a:t>Trumpo laukimo pasekmė yra ta, kad „veikia“ tik tie klausimai, į kuriuos galima atsakyti greitai, nemąstant, t.y. faktų įsiminimo reikalaujantys klausimai. </a:t>
            </a:r>
          </a:p>
          <a:p>
            <a:pPr>
              <a:lnSpc>
                <a:spcPct val="80000"/>
              </a:lnSpc>
            </a:pPr>
            <a:r>
              <a:rPr lang="lt-LT" sz="2000">
                <a:latin typeface="Times New Roman" pitchFamily="18" charset="0"/>
              </a:rPr>
              <a:t>Išeitis  – </a:t>
            </a:r>
            <a:r>
              <a:rPr lang="lt-LT" sz="2000" b="1">
                <a:latin typeface="Times New Roman" pitchFamily="18" charset="0"/>
              </a:rPr>
              <a:t>ilgiau palaukti</a:t>
            </a:r>
            <a:r>
              <a:rPr lang="lt-LT" sz="2000">
                <a:latin typeface="Times New Roman" pitchFamily="18" charset="0"/>
              </a:rPr>
              <a:t>. </a:t>
            </a:r>
          </a:p>
          <a:p>
            <a:pPr>
              <a:lnSpc>
                <a:spcPct val="80000"/>
              </a:lnSpc>
              <a:buFont typeface="Wingdings" pitchFamily="2" charset="2"/>
              <a:buNone/>
            </a:pPr>
            <a:endParaRPr lang="lt-LT" sz="2000">
              <a:latin typeface="Times New Roman" pitchFamily="18" charset="0"/>
            </a:endParaRPr>
          </a:p>
          <a:p>
            <a:pPr>
              <a:lnSpc>
                <a:spcPct val="80000"/>
              </a:lnSpc>
            </a:pPr>
            <a:r>
              <a:rPr lang="lt-LT" sz="2000">
                <a:latin typeface="Times New Roman" pitchFamily="18" charset="0"/>
              </a:rPr>
              <a:t>Turi vykti:</a:t>
            </a:r>
          </a:p>
          <a:p>
            <a:pPr>
              <a:lnSpc>
                <a:spcPct val="80000"/>
              </a:lnSpc>
              <a:buFont typeface="Wingdings" pitchFamily="2" charset="2"/>
              <a:buNone/>
            </a:pPr>
            <a:r>
              <a:rPr lang="lt-LT" sz="2000">
                <a:latin typeface="Times New Roman" pitchFamily="18" charset="0"/>
              </a:rPr>
              <a:t>    - </a:t>
            </a:r>
            <a:r>
              <a:rPr lang="lt-LT" sz="2000" b="1" i="1">
                <a:latin typeface="Times New Roman" pitchFamily="18" charset="0"/>
              </a:rPr>
              <a:t>Klausinėjimas – dialogas</a:t>
            </a:r>
            <a:r>
              <a:rPr lang="lt-LT" sz="2000" i="1">
                <a:latin typeface="Times New Roman" pitchFamily="18" charset="0"/>
              </a:rPr>
              <a:t> („Vietoj to, kad parodyčiau, kaip rasti sprendimus, užduodu klausimus ir mokiniams duodu laiko drauge surasti atsakymus“).</a:t>
            </a:r>
            <a:r>
              <a:rPr lang="lt-LT" sz="2000">
                <a:latin typeface="Times New Roman" pitchFamily="18" charset="0"/>
              </a:rPr>
              <a:t> </a:t>
            </a:r>
            <a:endParaRPr lang="lt-LT" sz="2000" i="1">
              <a:latin typeface="Times New Roman" pitchFamily="18" charset="0"/>
            </a:endParaRPr>
          </a:p>
          <a:p>
            <a:pPr>
              <a:lnSpc>
                <a:spcPct val="80000"/>
              </a:lnSpc>
              <a:buFont typeface="Wingdings" pitchFamily="2" charset="2"/>
              <a:buNone/>
            </a:pPr>
            <a:r>
              <a:rPr lang="lt-LT" sz="2000" i="1">
                <a:latin typeface="Times New Roman" pitchFamily="18" charset="0"/>
              </a:rPr>
              <a:t>    - </a:t>
            </a:r>
            <a:r>
              <a:rPr lang="lt-LT" sz="2000" b="1" i="1">
                <a:latin typeface="Times New Roman" pitchFamily="18" charset="0"/>
              </a:rPr>
              <a:t>Rankos nekeliamos</a:t>
            </a:r>
            <a:r>
              <a:rPr lang="lt-LT" sz="2000">
                <a:latin typeface="Times New Roman" pitchFamily="18" charset="0"/>
              </a:rPr>
              <a:t> (</a:t>
            </a:r>
            <a:r>
              <a:rPr lang="lt-LT" sz="2000" i="1">
                <a:latin typeface="Times New Roman" pitchFamily="18" charset="0"/>
              </a:rPr>
              <a:t>Mokiniai žino, kad nereikia kelti rankų, net jeigu jie žino atsakymą į klausimą tol,  kol  specialiai to nepaprašoma. Parodoma, jog tikimasi, kad visi mokiniai yra pasirengę atsakyti, net jeigu jų  atsakymas būtų „aš nežinau“)</a:t>
            </a:r>
            <a:r>
              <a:rPr lang="lt-LT" sz="2000">
                <a:latin typeface="Times New Roman" pitchFamily="18" charset="0"/>
              </a:rPr>
              <a:t>;</a:t>
            </a:r>
          </a:p>
          <a:p>
            <a:pPr>
              <a:lnSpc>
                <a:spcPct val="80000"/>
              </a:lnSpc>
              <a:buFont typeface="Wingdings" pitchFamily="2" charset="2"/>
              <a:buNone/>
            </a:pPr>
            <a:r>
              <a:rPr lang="lt-LT" sz="2000" i="1">
                <a:latin typeface="Times New Roman" pitchFamily="18" charset="0"/>
              </a:rPr>
              <a:t>    - </a:t>
            </a:r>
            <a:r>
              <a:rPr lang="lt-LT" sz="2000" b="1" i="1">
                <a:latin typeface="Times New Roman" pitchFamily="18" charset="0"/>
              </a:rPr>
              <a:t>Palaikanti atmosfera</a:t>
            </a:r>
            <a:r>
              <a:rPr lang="lt-LT" sz="2000" i="1">
                <a:latin typeface="Times New Roman" pitchFamily="18" charset="0"/>
              </a:rPr>
              <a:t> (Ir atsakydami neteisingai mokiniai jaučiasi gerai. Jie žino, kad toks atsakymas bus tiek pat naudingas, kiek  ir teisingas atsakymas. Jie patenkinti tuo, kad padeda kitiems mokiniams išvengti tolesnių neteisingų atsakymų).</a:t>
            </a:r>
          </a:p>
          <a:p>
            <a:pPr>
              <a:lnSpc>
                <a:spcPct val="80000"/>
              </a:lnSpc>
              <a:buFont typeface="Wingdings" pitchFamily="2" charset="2"/>
              <a:buNone/>
            </a:pPr>
            <a:endParaRPr lang="en-GB" sz="2000" i="1">
              <a:latin typeface="Times New Roman" pitchFamily="18" charset="0"/>
            </a:endParaRPr>
          </a:p>
          <a:p>
            <a:pPr>
              <a:lnSpc>
                <a:spcPct val="80000"/>
              </a:lnSpc>
              <a:buFont typeface="Wingdings" pitchFamily="2" charset="2"/>
              <a:buNone/>
            </a:pPr>
            <a:endParaRPr lang="en-GB" sz="2000" i="1">
              <a:latin typeface="Times New Roman" pitchFamily="18" charset="0"/>
            </a:endParaRPr>
          </a:p>
          <a:p>
            <a:pPr>
              <a:lnSpc>
                <a:spcPct val="80000"/>
              </a:lnSpc>
              <a:buFont typeface="Wingdings" pitchFamily="2" charset="2"/>
              <a:buNone/>
            </a:pPr>
            <a:endParaRPr lang="lt-LT" sz="1700">
              <a:latin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mkv">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pmkv</Template>
  <TotalTime>0</TotalTime>
  <Words>5938</Words>
  <Application>Microsoft Office PowerPoint</Application>
  <PresentationFormat>Demonstracija ekrane (4:3)</PresentationFormat>
  <Paragraphs>885</Paragraphs>
  <Slides>104</Slides>
  <Notes>4</Notes>
  <HiddenSlides>0</HiddenSlides>
  <MMClips>0</MMClips>
  <ScaleCrop>false</ScaleCrop>
  <HeadingPairs>
    <vt:vector size="6" baseType="variant">
      <vt:variant>
        <vt:lpstr>Naudojami šriftai</vt:lpstr>
      </vt:variant>
      <vt:variant>
        <vt:i4>6</vt:i4>
      </vt:variant>
      <vt:variant>
        <vt:lpstr>Tema</vt:lpstr>
      </vt:variant>
      <vt:variant>
        <vt:i4>2</vt:i4>
      </vt:variant>
      <vt:variant>
        <vt:lpstr>Skaidrių pavadinimai</vt:lpstr>
      </vt:variant>
      <vt:variant>
        <vt:i4>104</vt:i4>
      </vt:variant>
    </vt:vector>
  </HeadingPairs>
  <TitlesOfParts>
    <vt:vector size="112" baseType="lpstr">
      <vt:lpstr>ＭＳ Ｐゴシック</vt:lpstr>
      <vt:lpstr>Arial</vt:lpstr>
      <vt:lpstr>Calibri</vt:lpstr>
      <vt:lpstr>Garamond</vt:lpstr>
      <vt:lpstr>Times New Roman</vt:lpstr>
      <vt:lpstr>Wingdings</vt:lpstr>
      <vt:lpstr>pmkv</vt:lpstr>
      <vt:lpstr>1_Office Theme</vt:lpstr>
      <vt:lpstr>ŠIUOLAIKINĖS PAMOKOS VADYBA </vt:lpstr>
      <vt:lpstr>„PowerPoint“ pateiktis</vt:lpstr>
      <vt:lpstr>„PowerPoint“ pateiktis</vt:lpstr>
      <vt:lpstr>TURINYS </vt:lpstr>
      <vt:lpstr> I. PAMOKOS PLANAVIMAS </vt:lpstr>
      <vt:lpstr>PLANUOJAME PAMOKĄ?</vt:lpstr>
      <vt:lpstr>„PowerPoint“ pateiktis</vt:lpstr>
      <vt:lpstr>MOKINIŲ PASIRENGIMAS</vt:lpstr>
      <vt:lpstr>PASIRENGIMO LYGIAI</vt:lpstr>
      <vt:lpstr>MOKINIŲ MOTYVACIJA </vt:lpstr>
      <vt:lpstr>MOTYVACIJĄ ŽADINANČIOS MOKYMO TECHNIKOS  </vt:lpstr>
      <vt:lpstr>KAS MAŽINA MOTYVACIJĄ</vt:lpstr>
      <vt:lpstr>Vertinimo planavimas</vt:lpstr>
      <vt:lpstr>UŽDAVINIAI</vt:lpstr>
      <vt:lpstr>MOKYMOSI UŽDAVINIŲ BRUOŽAI </vt:lpstr>
      <vt:lpstr>UŽDAVINIŲ FORMULAVIMO KRITERIJAI</vt:lpstr>
      <vt:lpstr>„PowerPoint“ pateiktis</vt:lpstr>
      <vt:lpstr>„PowerPoint“ pateiktis</vt:lpstr>
      <vt:lpstr>Pamokos uždavinį sudaro:</vt:lpstr>
      <vt:lpstr>Pamokos uždavinys</vt:lpstr>
      <vt:lpstr>Ar sutinkate?</vt:lpstr>
      <vt:lpstr>Individualizavimo ir diferencijavimo esmė yra tai,</vt:lpstr>
      <vt:lpstr>„PowerPoint“ pateiktis</vt:lpstr>
      <vt:lpstr>„PowerPoint“ pateiktis</vt:lpstr>
      <vt:lpstr>Sėkmingos pamokos kriterijus-</vt:lpstr>
      <vt:lpstr>I pavyzdys </vt:lpstr>
      <vt:lpstr> II pavyzdys </vt:lpstr>
      <vt:lpstr> III pavyzdys </vt:lpstr>
      <vt:lpstr> IV pavyzdys </vt:lpstr>
      <vt:lpstr>Pamokos uždavinio diferencijavimas  (keliapakopio uždavinio kėlimas) </vt:lpstr>
      <vt:lpstr>...teisingai nustatys pateiktų sakinių rūšis</vt:lpstr>
      <vt:lpstr>1. Pamokos uždavinio individualizavimas pagal mokinių galimybes ( pasiekimų ,,laiptai”)</vt:lpstr>
      <vt:lpstr>2. Pamokos uždavinio individualizavimas pagal mokinių savarankiškumo lygį ( pasiekimų ,,laiptai”)</vt:lpstr>
      <vt:lpstr>3. Pamokos uždavinio individualizavimas pagal mokinių galimybes</vt:lpstr>
      <vt:lpstr>Pamokos struktūra ir PPP modelis</vt:lpstr>
      <vt:lpstr>Intensyviausias mokymasis - pirmas 12 min.   ir paskutines 8 pamokos minutes.  </vt:lpstr>
      <vt:lpstr>Namų darbai – ne bausmė, ne varginantis ar ilgas darbas, ne likę pratimai, bet:</vt:lpstr>
      <vt:lpstr>II. MOKYMO IR MOKYMOSI STILIAI </vt:lpstr>
      <vt:lpstr>„PowerPoint“ pateiktis</vt:lpstr>
      <vt:lpstr>MOKINIAI IŠMOKSTA IR PRISIMENA: </vt:lpstr>
      <vt:lpstr>H.Gardner teigia, kad žmonės turi bent septynis intelektus:</vt:lpstr>
      <vt:lpstr>ABIPUSIS MOKYMAS</vt:lpstr>
      <vt:lpstr>Verbalinis intelektas</vt:lpstr>
      <vt:lpstr>Loginis-matematinis intelektas</vt:lpstr>
      <vt:lpstr>Erdvinis intelektas</vt:lpstr>
      <vt:lpstr>Muzikinis intelektas</vt:lpstr>
      <vt:lpstr>Tarpasmeninis intelektas</vt:lpstr>
      <vt:lpstr>Vidinis (refleksijos) intelektas</vt:lpstr>
      <vt:lpstr>Kinestetinis intelektas</vt:lpstr>
      <vt:lpstr>„PowerPoint“ pateiktis</vt:lpstr>
      <vt:lpstr>Mokymo stiliai </vt:lpstr>
      <vt:lpstr>Pagal Swein: MOKYMO STILIAI: „PUODELIS IR ĄSOTĖLIS“ </vt:lpstr>
      <vt:lpstr>Pagal Swein: MOKYMO STILIAI: „MOLIS IR ŽIEDĖJAS“</vt:lpstr>
      <vt:lpstr>Pagal Swein: MOKYMO STILIAI: „AUGALAS IR SODININKAS“</vt:lpstr>
      <vt:lpstr>Pagal Swein: MOKYMO STILIAI: „KELIAUTOJAS IR KELRODIS“</vt:lpstr>
      <vt:lpstr>„PowerPoint“ pateiktis</vt:lpstr>
      <vt:lpstr>Mokymo stiliai pagal Grašė: ekspertas </vt:lpstr>
      <vt:lpstr>Mokymo stiliai pagal Grašė: formali valdžia </vt:lpstr>
      <vt:lpstr>Mokymo stiliai pagal Grašė: asmenybė </vt:lpstr>
      <vt:lpstr>Mokymo stiliai pagal Grašė: pagalbininkas </vt:lpstr>
      <vt:lpstr>Mokymo stiliai pagal Grašė: įgaliotasis </vt:lpstr>
      <vt:lpstr> Mokymosi stilius – kiekvienam mokiniui būdinga charakteristika. </vt:lpstr>
      <vt:lpstr>„PowerPoint“ pateiktis</vt:lpstr>
      <vt:lpstr>„PowerPoint“ pateiktis</vt:lpstr>
      <vt:lpstr>„PowerPoint“ pateiktis</vt:lpstr>
      <vt:lpstr>„PowerPoint“ pateiktis</vt:lpstr>
      <vt:lpstr>„PowerPoint“ pateiktis</vt:lpstr>
      <vt:lpstr>„PowerPoint“ pateiktis</vt:lpstr>
      <vt:lpstr>Mokydamasis naudotis nauja kompiuterio programa:</vt:lpstr>
      <vt:lpstr>Mokymosi būdai </vt:lpstr>
      <vt:lpstr>Pagal P. Ginnis tyrimus: </vt:lpstr>
      <vt:lpstr>Mokymosi būdai: regimasis </vt:lpstr>
      <vt:lpstr>Mokymosi būdai: girdimasis </vt:lpstr>
      <vt:lpstr>Mokymosi būdai: kinestetinis</vt:lpstr>
      <vt:lpstr>III. DIFERENCIJUOTAS MOKYMAS </vt:lpstr>
      <vt:lpstr>DIFERENCIJAVIMAS - </vt:lpstr>
      <vt:lpstr>MOKINIŲ SKIRTUMŲ PAŽINIMAS </vt:lpstr>
      <vt:lpstr>Lankstaus grupavimo būdai </vt:lpstr>
      <vt:lpstr>„PowerPoint“ pateiktis</vt:lpstr>
      <vt:lpstr>„PowerPoint“ pateiktis</vt:lpstr>
      <vt:lpstr>GRUPIŲ SUDARYMAS</vt:lpstr>
      <vt:lpstr>OPTIMALUS NARIŲ SKAIČIUS BENDRADARBIAVIMUI – 4.</vt:lpstr>
      <vt:lpstr>VERTINIMO DIFERENCIJAVIMAS </vt:lpstr>
      <vt:lpstr>VERTINIMO GALIMYBĖS </vt:lpstr>
      <vt:lpstr>„PowerPoint“ pateiktis</vt:lpstr>
      <vt:lpstr>Gabiųjų samprata</vt:lpstr>
      <vt:lpstr>Gabūs vaikai jaučiasi kitaip:</vt:lpstr>
      <vt:lpstr>Gabūs vaikai klasėje nuobodžiauja, nes:</vt:lpstr>
      <vt:lpstr>Gabieji ginasi:</vt:lpstr>
      <vt:lpstr>Į ką reikėtų atkreipti dėmesį, ugdant gabius vaikus? </vt:lpstr>
      <vt:lpstr>„PowerPoint“ pateiktis</vt:lpstr>
      <vt:lpstr>IV. VERTINIMAS </vt:lpstr>
      <vt:lpstr>Mokinių pažangos ir pasiekimų vertinimo samprata - vertinimo kaitos strategija</vt:lpstr>
      <vt:lpstr>Kodėl keičiame vertinimą?</vt:lpstr>
      <vt:lpstr>Vertinimo tikslas</vt:lpstr>
      <vt:lpstr>Vertinimo uždaviniai</vt:lpstr>
      <vt:lpstr>75 proc. pamokos sudaro formuojamasis vertinimas</vt:lpstr>
      <vt:lpstr>Kaip gali įvykti pokyčiai: </vt:lpstr>
      <vt:lpstr>Klausinėjimas </vt:lpstr>
      <vt:lpstr>Grįžtamasis ryšys vertinant</vt:lpstr>
      <vt:lpstr>Pagrindinės idėjos apie mokinių darbų vertinimo patobulinimą </vt:lpstr>
      <vt:lpstr>Mokinių savęs ir vienas kito vertinimas  </vt:lpstr>
      <vt:lpstr>Didžioji idėja: dėmesys mokymosi pasiekimams </vt:lpstr>
      <vt:lpstr>„PowerPoint“ pateiktis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ŠIUOLAIKINĖS PAMOKOS VADYBA</dc:title>
  <dc:creator>Mokytojas</dc:creator>
  <cp:lastModifiedBy>Pavaduotoja</cp:lastModifiedBy>
  <cp:revision>4</cp:revision>
  <cp:lastPrinted>1601-01-01T00:00:00Z</cp:lastPrinted>
  <dcterms:created xsi:type="dcterms:W3CDTF">2013-11-07T13:58:54Z</dcterms:created>
  <dcterms:modified xsi:type="dcterms:W3CDTF">2023-02-10T05:59:49Z</dcterms:modified>
</cp:coreProperties>
</file>